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6"/>
  </p:notesMasterIdLst>
  <p:handoutMasterIdLst>
    <p:handoutMasterId r:id="rId67"/>
  </p:handoutMasterIdLst>
  <p:sldIdLst>
    <p:sldId id="256" r:id="rId2"/>
    <p:sldId id="271" r:id="rId3"/>
    <p:sldId id="289" r:id="rId4"/>
    <p:sldId id="290" r:id="rId5"/>
    <p:sldId id="291" r:id="rId6"/>
    <p:sldId id="270" r:id="rId7"/>
    <p:sldId id="341" r:id="rId8"/>
    <p:sldId id="313" r:id="rId9"/>
    <p:sldId id="323" r:id="rId10"/>
    <p:sldId id="316" r:id="rId11"/>
    <p:sldId id="322" r:id="rId12"/>
    <p:sldId id="314" r:id="rId13"/>
    <p:sldId id="315" r:id="rId14"/>
    <p:sldId id="317" r:id="rId15"/>
    <p:sldId id="318" r:id="rId16"/>
    <p:sldId id="324" r:id="rId17"/>
    <p:sldId id="319" r:id="rId18"/>
    <p:sldId id="325" r:id="rId19"/>
    <p:sldId id="326" r:id="rId20"/>
    <p:sldId id="351" r:id="rId21"/>
    <p:sldId id="332" r:id="rId22"/>
    <p:sldId id="292" r:id="rId23"/>
    <p:sldId id="264" r:id="rId24"/>
    <p:sldId id="273" r:id="rId25"/>
    <p:sldId id="274" r:id="rId26"/>
    <p:sldId id="266" r:id="rId27"/>
    <p:sldId id="284" r:id="rId28"/>
    <p:sldId id="328" r:id="rId29"/>
    <p:sldId id="329" r:id="rId30"/>
    <p:sldId id="330" r:id="rId31"/>
    <p:sldId id="331" r:id="rId32"/>
    <p:sldId id="267" r:id="rId33"/>
    <p:sldId id="342" r:id="rId34"/>
    <p:sldId id="327" r:id="rId35"/>
    <p:sldId id="333" r:id="rId36"/>
    <p:sldId id="334" r:id="rId37"/>
    <p:sldId id="335" r:id="rId38"/>
    <p:sldId id="336" r:id="rId39"/>
    <p:sldId id="352" r:id="rId40"/>
    <p:sldId id="344" r:id="rId41"/>
    <p:sldId id="353" r:id="rId42"/>
    <p:sldId id="354" r:id="rId43"/>
    <p:sldId id="355" r:id="rId44"/>
    <p:sldId id="356" r:id="rId45"/>
    <p:sldId id="357" r:id="rId46"/>
    <p:sldId id="337" r:id="rId47"/>
    <p:sldId id="338" r:id="rId48"/>
    <p:sldId id="350" r:id="rId49"/>
    <p:sldId id="346" r:id="rId50"/>
    <p:sldId id="347" r:id="rId51"/>
    <p:sldId id="348" r:id="rId52"/>
    <p:sldId id="339" r:id="rId53"/>
    <p:sldId id="343" r:id="rId54"/>
    <p:sldId id="298" r:id="rId55"/>
    <p:sldId id="301" r:id="rId56"/>
    <p:sldId id="300" r:id="rId57"/>
    <p:sldId id="299" r:id="rId58"/>
    <p:sldId id="359" r:id="rId59"/>
    <p:sldId id="362" r:id="rId60"/>
    <p:sldId id="360" r:id="rId61"/>
    <p:sldId id="361" r:id="rId62"/>
    <p:sldId id="364" r:id="rId63"/>
    <p:sldId id="363" r:id="rId64"/>
    <p:sldId id="365" r:id="rId65"/>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Verdana" panose="020B0604030504040204" pitchFamily="34" charset="0"/>
        <a:ea typeface="+mn-ea"/>
        <a:cs typeface="+mn-cs"/>
      </a:defRPr>
    </a:lvl5pPr>
    <a:lvl6pPr marL="2286000" algn="l" defTabSz="914400" rtl="0" eaLnBrk="1" latinLnBrk="0" hangingPunct="1">
      <a:defRPr b="1" kern="1200">
        <a:solidFill>
          <a:schemeClr val="tx1"/>
        </a:solidFill>
        <a:latin typeface="Verdana" panose="020B0604030504040204" pitchFamily="34" charset="0"/>
        <a:ea typeface="+mn-ea"/>
        <a:cs typeface="+mn-cs"/>
      </a:defRPr>
    </a:lvl6pPr>
    <a:lvl7pPr marL="2743200" algn="l" defTabSz="914400" rtl="0" eaLnBrk="1" latinLnBrk="0" hangingPunct="1">
      <a:defRPr b="1" kern="1200">
        <a:solidFill>
          <a:schemeClr val="tx1"/>
        </a:solidFill>
        <a:latin typeface="Verdana" panose="020B0604030504040204" pitchFamily="34" charset="0"/>
        <a:ea typeface="+mn-ea"/>
        <a:cs typeface="+mn-cs"/>
      </a:defRPr>
    </a:lvl7pPr>
    <a:lvl8pPr marL="3200400" algn="l" defTabSz="914400" rtl="0" eaLnBrk="1" latinLnBrk="0" hangingPunct="1">
      <a:defRPr b="1" kern="1200">
        <a:solidFill>
          <a:schemeClr val="tx1"/>
        </a:solidFill>
        <a:latin typeface="Verdana" panose="020B0604030504040204" pitchFamily="34" charset="0"/>
        <a:ea typeface="+mn-ea"/>
        <a:cs typeface="+mn-cs"/>
      </a:defRPr>
    </a:lvl8pPr>
    <a:lvl9pPr marL="3657600" algn="l" defTabSz="914400" rtl="0" eaLnBrk="1" latinLnBrk="0" hangingPunct="1">
      <a:defRPr b="1"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F4EA"/>
    <a:srgbClr val="F95AB7"/>
    <a:srgbClr val="F39FD1"/>
    <a:srgbClr val="FAE6F1"/>
    <a:srgbClr val="811754"/>
    <a:srgbClr val="DC3A97"/>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6" autoAdjust="0"/>
  </p:normalViewPr>
  <p:slideViewPr>
    <p:cSldViewPr snapToGrid="0">
      <p:cViewPr varScale="1">
        <p:scale>
          <a:sx n="81" d="100"/>
          <a:sy n="81" d="100"/>
        </p:scale>
        <p:origin x="152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932"/>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0ADD3BC-322C-4C54-93D9-FFC0CCF6282C}"/>
              </a:ext>
            </a:extLst>
          </p:cNvPr>
          <p:cNvSpPr>
            <a:spLocks noChangeArrowheads="1"/>
          </p:cNvSpPr>
          <p:nvPr/>
        </p:nvSpPr>
        <p:spPr bwMode="auto">
          <a:xfrm>
            <a:off x="6391275" y="8750300"/>
            <a:ext cx="3968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algn="r"/>
            <a:fld id="{42DBAC23-93F0-4149-8376-F8B9F00885BC}" type="slidenum">
              <a:rPr lang="en-US" altLang="en-US" sz="1400" b="0">
                <a:latin typeface="Arial" panose="020B0604020202020204" pitchFamily="34" charset="0"/>
              </a:rPr>
              <a:pPr algn="r"/>
              <a:t>‹#›</a:t>
            </a:fld>
            <a:endParaRPr lang="en-US" altLang="en-US" sz="1400" b="0">
              <a:latin typeface="Arial" panose="020B060402020202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023C3B8-D499-4027-A4F5-D9263B386FDF}"/>
              </a:ext>
            </a:extLst>
          </p:cNvPr>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5539" name="Rectangle 3">
            <a:extLst>
              <a:ext uri="{FF2B5EF4-FFF2-40B4-BE49-F238E27FC236}">
                <a16:creationId xmlns:a16="http://schemas.microsoft.com/office/drawing/2014/main" id="{C35EDD08-266D-42EE-A829-6ED6CF04B1AA}"/>
              </a:ext>
            </a:extLst>
          </p:cNvPr>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4">
            <a:extLst>
              <a:ext uri="{FF2B5EF4-FFF2-40B4-BE49-F238E27FC236}">
                <a16:creationId xmlns:a16="http://schemas.microsoft.com/office/drawing/2014/main" id="{C738F40F-D54C-4D74-8E78-4640E1ABF3EA}"/>
              </a:ext>
            </a:extLst>
          </p:cNvPr>
          <p:cNvSpPr>
            <a:spLocks noChangeArrowheads="1"/>
          </p:cNvSpPr>
          <p:nvPr/>
        </p:nvSpPr>
        <p:spPr bwMode="auto">
          <a:xfrm>
            <a:off x="6391275" y="8750300"/>
            <a:ext cx="3968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spAutoFit/>
          </a:bodyPr>
          <a:lstStyle>
            <a:lvl1pPr>
              <a:defRPr b="1">
                <a:solidFill>
                  <a:schemeClr val="tx1"/>
                </a:solidFill>
                <a:latin typeface="Verdana" panose="020B0604030504040204" pitchFamily="34" charset="0"/>
              </a:defRPr>
            </a:lvl1pPr>
            <a:lvl2pPr marL="742950" indent="-285750">
              <a:defRPr b="1">
                <a:solidFill>
                  <a:schemeClr val="tx1"/>
                </a:solidFill>
                <a:latin typeface="Verdana" panose="020B0604030504040204" pitchFamily="34" charset="0"/>
              </a:defRPr>
            </a:lvl2pPr>
            <a:lvl3pPr marL="1143000" indent="-228600">
              <a:defRPr b="1">
                <a:solidFill>
                  <a:schemeClr val="tx1"/>
                </a:solidFill>
                <a:latin typeface="Verdana" panose="020B0604030504040204" pitchFamily="34" charset="0"/>
              </a:defRPr>
            </a:lvl3pPr>
            <a:lvl4pPr marL="1600200" indent="-228600">
              <a:defRPr b="1">
                <a:solidFill>
                  <a:schemeClr val="tx1"/>
                </a:solidFill>
                <a:latin typeface="Verdana" panose="020B0604030504040204" pitchFamily="34" charset="0"/>
              </a:defRPr>
            </a:lvl4pPr>
            <a:lvl5pPr marL="2057400" indent="-228600">
              <a:defRPr b="1">
                <a:solidFill>
                  <a:schemeClr val="tx1"/>
                </a:solidFill>
                <a:latin typeface="Verdana" panose="020B0604030504040204" pitchFamily="34" charset="0"/>
              </a:defRPr>
            </a:lvl5pPr>
            <a:lvl6pPr marL="2514600" indent="-228600" eaLnBrk="0" fontAlgn="base" hangingPunct="0">
              <a:spcBef>
                <a:spcPct val="0"/>
              </a:spcBef>
              <a:spcAft>
                <a:spcPct val="0"/>
              </a:spcAft>
              <a:defRPr b="1">
                <a:solidFill>
                  <a:schemeClr val="tx1"/>
                </a:solidFill>
                <a:latin typeface="Verdana" panose="020B0604030504040204" pitchFamily="34" charset="0"/>
              </a:defRPr>
            </a:lvl6pPr>
            <a:lvl7pPr marL="2971800" indent="-228600" eaLnBrk="0" fontAlgn="base" hangingPunct="0">
              <a:spcBef>
                <a:spcPct val="0"/>
              </a:spcBef>
              <a:spcAft>
                <a:spcPct val="0"/>
              </a:spcAft>
              <a:defRPr b="1">
                <a:solidFill>
                  <a:schemeClr val="tx1"/>
                </a:solidFill>
                <a:latin typeface="Verdana" panose="020B0604030504040204" pitchFamily="34" charset="0"/>
              </a:defRPr>
            </a:lvl7pPr>
            <a:lvl8pPr marL="3429000" indent="-228600" eaLnBrk="0" fontAlgn="base" hangingPunct="0">
              <a:spcBef>
                <a:spcPct val="0"/>
              </a:spcBef>
              <a:spcAft>
                <a:spcPct val="0"/>
              </a:spcAft>
              <a:defRPr b="1">
                <a:solidFill>
                  <a:schemeClr val="tx1"/>
                </a:solidFill>
                <a:latin typeface="Verdana" panose="020B0604030504040204" pitchFamily="34" charset="0"/>
              </a:defRPr>
            </a:lvl8pPr>
            <a:lvl9pPr marL="3886200" indent="-228600" eaLnBrk="0" fontAlgn="base" hangingPunct="0">
              <a:spcBef>
                <a:spcPct val="0"/>
              </a:spcBef>
              <a:spcAft>
                <a:spcPct val="0"/>
              </a:spcAft>
              <a:defRPr b="1">
                <a:solidFill>
                  <a:schemeClr val="tx1"/>
                </a:solidFill>
                <a:latin typeface="Verdana" panose="020B0604030504040204" pitchFamily="34" charset="0"/>
              </a:defRPr>
            </a:lvl9pPr>
          </a:lstStyle>
          <a:p>
            <a:pPr algn="r"/>
            <a:fld id="{968E1F80-FA0D-4C50-BC36-E4EA7B23F4A4}" type="slidenum">
              <a:rPr lang="en-US" altLang="en-US" sz="1400" b="0">
                <a:latin typeface="Arial" panose="020B0604020202020204" pitchFamily="34" charset="0"/>
              </a:rPr>
              <a:pPr algn="r"/>
              <a:t>‹#›</a:t>
            </a:fld>
            <a:endParaRPr lang="en-US" altLang="en-US" sz="1400" b="0">
              <a:latin typeface="Arial" panose="020B0604020202020204" pitchFamily="34"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5031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493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161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9000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221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9650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739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760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4365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6711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832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4543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8083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2697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454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1258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4003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147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2408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3119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3008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068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4437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532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5757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7201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1956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2439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5229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8516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0590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3456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7107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7719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1565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153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5611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9111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2443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659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2559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7421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9122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60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3873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8418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61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759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45109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5324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2894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124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1220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54662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497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07659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83901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60698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68012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58450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9637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8399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7006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000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E732C74-9A3B-409F-A368-A8E728200DC3}"/>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8EDF459E-564A-45D7-BE9A-6FB4FB8D7D9C}"/>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a:extLst>
                <a:ext uri="{FF2B5EF4-FFF2-40B4-BE49-F238E27FC236}">
                  <a16:creationId xmlns:a16="http://schemas.microsoft.com/office/drawing/2014/main" id="{3AED8ED4-AE14-4700-9F99-228CF17CB8E4}"/>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a:extLst>
                <a:ext uri="{FF2B5EF4-FFF2-40B4-BE49-F238E27FC236}">
                  <a16:creationId xmlns:a16="http://schemas.microsoft.com/office/drawing/2014/main" id="{64C80AA2-8C88-4E8F-840F-734BD16337F4}"/>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a:extLst>
                <a:ext uri="{FF2B5EF4-FFF2-40B4-BE49-F238E27FC236}">
                  <a16:creationId xmlns:a16="http://schemas.microsoft.com/office/drawing/2014/main" id="{95FF6DE5-853B-4641-99D5-6E186A927429}"/>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2993F109-A58C-4F1F-9792-5E7B1AD8F2F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a:extLst>
                  <a:ext uri="{FF2B5EF4-FFF2-40B4-BE49-F238E27FC236}">
                    <a16:creationId xmlns:a16="http://schemas.microsoft.com/office/drawing/2014/main" id="{4BDD75A8-2717-4C5B-882C-737D209F8EE2}"/>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a:extLst>
                  <a:ext uri="{FF2B5EF4-FFF2-40B4-BE49-F238E27FC236}">
                    <a16:creationId xmlns:a16="http://schemas.microsoft.com/office/drawing/2014/main" id="{C25612BE-8321-4C13-9166-30D0339A22F4}"/>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a:extLst>
                  <a:ext uri="{FF2B5EF4-FFF2-40B4-BE49-F238E27FC236}">
                    <a16:creationId xmlns:a16="http://schemas.microsoft.com/office/drawing/2014/main" id="{E6727A76-336B-4F9B-8D38-222FD5F25771}"/>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a:extLst>
                  <a:ext uri="{FF2B5EF4-FFF2-40B4-BE49-F238E27FC236}">
                    <a16:creationId xmlns:a16="http://schemas.microsoft.com/office/drawing/2014/main" id="{FB9F896C-FA4E-44FF-931E-4B9D9A9C26E5}"/>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a:extLst>
                  <a:ext uri="{FF2B5EF4-FFF2-40B4-BE49-F238E27FC236}">
                    <a16:creationId xmlns:a16="http://schemas.microsoft.com/office/drawing/2014/main" id="{80AF0458-B117-4EBA-B6D8-1176C7CD7FE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a:extLst>
                  <a:ext uri="{FF2B5EF4-FFF2-40B4-BE49-F238E27FC236}">
                    <a16:creationId xmlns:a16="http://schemas.microsoft.com/office/drawing/2014/main" id="{442D76BB-E11E-4A31-A77C-C2AA1AD82A7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a:extLst>
                  <a:ext uri="{FF2B5EF4-FFF2-40B4-BE49-F238E27FC236}">
                    <a16:creationId xmlns:a16="http://schemas.microsoft.com/office/drawing/2014/main" id="{D6C41C86-3C60-42B5-89F4-CF9C235027F9}"/>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a:extLst>
                  <a:ext uri="{FF2B5EF4-FFF2-40B4-BE49-F238E27FC236}">
                    <a16:creationId xmlns:a16="http://schemas.microsoft.com/office/drawing/2014/main" id="{1FEA601E-74A7-4F96-B64D-2ADF0B998A6C}"/>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a:extLst>
                  <a:ext uri="{FF2B5EF4-FFF2-40B4-BE49-F238E27FC236}">
                    <a16:creationId xmlns:a16="http://schemas.microsoft.com/office/drawing/2014/main" id="{5087D99F-E61E-43F2-8193-D63BC1164D9A}"/>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a:extLst>
                  <a:ext uri="{FF2B5EF4-FFF2-40B4-BE49-F238E27FC236}">
                    <a16:creationId xmlns:a16="http://schemas.microsoft.com/office/drawing/2014/main" id="{A7C2D488-5784-4468-B68D-ECB5629787B5}"/>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a:extLst>
                  <a:ext uri="{FF2B5EF4-FFF2-40B4-BE49-F238E27FC236}">
                    <a16:creationId xmlns:a16="http://schemas.microsoft.com/office/drawing/2014/main" id="{F2BA1A74-E109-410D-8280-558224CD7C3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a:extLst>
                  <a:ext uri="{FF2B5EF4-FFF2-40B4-BE49-F238E27FC236}">
                    <a16:creationId xmlns:a16="http://schemas.microsoft.com/office/drawing/2014/main" id="{8BE1E271-6498-4D71-9CF9-F1B769D02D3C}"/>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a:extLst>
                <a:ext uri="{FF2B5EF4-FFF2-40B4-BE49-F238E27FC236}">
                  <a16:creationId xmlns:a16="http://schemas.microsoft.com/office/drawing/2014/main" id="{339526C6-6365-4BEE-9B9D-C6F0D931D193}"/>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a:extLst>
                <a:ext uri="{FF2B5EF4-FFF2-40B4-BE49-F238E27FC236}">
                  <a16:creationId xmlns:a16="http://schemas.microsoft.com/office/drawing/2014/main" id="{2F360F72-513E-4051-A258-5218DE8245F1}"/>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a:extLst>
                <a:ext uri="{FF2B5EF4-FFF2-40B4-BE49-F238E27FC236}">
                  <a16:creationId xmlns:a16="http://schemas.microsoft.com/office/drawing/2014/main" id="{A7AF5594-9AB1-48BB-ACD2-765001CCDA74}"/>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a:extLst>
                <a:ext uri="{FF2B5EF4-FFF2-40B4-BE49-F238E27FC236}">
                  <a16:creationId xmlns:a16="http://schemas.microsoft.com/office/drawing/2014/main" id="{A8B45766-63C6-4CBD-AEE5-1E89E57A420F}"/>
                </a:ext>
              </a:extLst>
            </p:cNvPr>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a:extLst>
                <a:ext uri="{FF2B5EF4-FFF2-40B4-BE49-F238E27FC236}">
                  <a16:creationId xmlns:a16="http://schemas.microsoft.com/office/drawing/2014/main" id="{47D164B1-0C7C-4648-8C79-6915A8A5BAAB}"/>
                </a:ext>
              </a:extLst>
            </p:cNvPr>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a:extLst>
                <a:ext uri="{FF2B5EF4-FFF2-40B4-BE49-F238E27FC236}">
                  <a16:creationId xmlns:a16="http://schemas.microsoft.com/office/drawing/2014/main" id="{6F69553C-F463-47BE-83D8-564AA07182A8}"/>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a:extLst>
                <a:ext uri="{FF2B5EF4-FFF2-40B4-BE49-F238E27FC236}">
                  <a16:creationId xmlns:a16="http://schemas.microsoft.com/office/drawing/2014/main" id="{036E75AE-8C34-49DC-833B-CF39E1B9D51B}"/>
                </a:ext>
              </a:extLst>
            </p:cNvPr>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a:extLst>
                <a:ext uri="{FF2B5EF4-FFF2-40B4-BE49-F238E27FC236}">
                  <a16:creationId xmlns:a16="http://schemas.microsoft.com/office/drawing/2014/main" id="{FEEA6194-DA49-4B86-BC28-21CEF27E81C0}"/>
                </a:ext>
              </a:extLst>
            </p:cNvPr>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a:extLst>
                <a:ext uri="{FF2B5EF4-FFF2-40B4-BE49-F238E27FC236}">
                  <a16:creationId xmlns:a16="http://schemas.microsoft.com/office/drawing/2014/main" id="{5E0963C8-D306-49AE-9A44-E5E421D98396}"/>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a:extLst>
                <a:ext uri="{FF2B5EF4-FFF2-40B4-BE49-F238E27FC236}">
                  <a16:creationId xmlns:a16="http://schemas.microsoft.com/office/drawing/2014/main" id="{6B7ACD68-BB34-4B32-A049-1EC29D1BDEA6}"/>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a:extLst>
                <a:ext uri="{FF2B5EF4-FFF2-40B4-BE49-F238E27FC236}">
                  <a16:creationId xmlns:a16="http://schemas.microsoft.com/office/drawing/2014/main" id="{37571AE0-FE60-4D22-A734-5D7E14F50A7C}"/>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a:extLst>
                <a:ext uri="{FF2B5EF4-FFF2-40B4-BE49-F238E27FC236}">
                  <a16:creationId xmlns:a16="http://schemas.microsoft.com/office/drawing/2014/main" id="{84072643-BA59-41BD-B5FA-19B75B351328}"/>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D6EAD337-5764-46F7-AE0F-787BE74931F8}"/>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a:extLst>
                  <a:ext uri="{FF2B5EF4-FFF2-40B4-BE49-F238E27FC236}">
                    <a16:creationId xmlns:a16="http://schemas.microsoft.com/office/drawing/2014/main" id="{55A46394-CDC7-47C6-92CA-E62D7388A993}"/>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a:extLst>
                  <a:ext uri="{FF2B5EF4-FFF2-40B4-BE49-F238E27FC236}">
                    <a16:creationId xmlns:a16="http://schemas.microsoft.com/office/drawing/2014/main" id="{AF237521-4E1D-48A0-BDCD-C721DEC1B65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a:extLst>
                  <a:ext uri="{FF2B5EF4-FFF2-40B4-BE49-F238E27FC236}">
                    <a16:creationId xmlns:a16="http://schemas.microsoft.com/office/drawing/2014/main" id="{A5CCAEB5-59F7-4FB4-82D3-B01F5FEB438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a:extLst>
                  <a:ext uri="{FF2B5EF4-FFF2-40B4-BE49-F238E27FC236}">
                    <a16:creationId xmlns:a16="http://schemas.microsoft.com/office/drawing/2014/main" id="{68AC6D41-3C63-40D5-BEDE-ADE1556FF716}"/>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a:extLst>
                <a:ext uri="{FF2B5EF4-FFF2-40B4-BE49-F238E27FC236}">
                  <a16:creationId xmlns:a16="http://schemas.microsoft.com/office/drawing/2014/main" id="{D9A6A224-A4FF-4759-8ADB-05BBA06F3A67}"/>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a:extLst>
                <a:ext uri="{FF2B5EF4-FFF2-40B4-BE49-F238E27FC236}">
                  <a16:creationId xmlns:a16="http://schemas.microsoft.com/office/drawing/2014/main" id="{627250E1-8E19-4ECC-A4B3-78491530E280}"/>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586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0586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2">
            <a:extLst>
              <a:ext uri="{FF2B5EF4-FFF2-40B4-BE49-F238E27FC236}">
                <a16:creationId xmlns:a16="http://schemas.microsoft.com/office/drawing/2014/main" id="{0836EAE5-4212-4572-969F-0E145E1E0744}"/>
              </a:ext>
            </a:extLst>
          </p:cNvPr>
          <p:cNvSpPr>
            <a:spLocks noGrp="1" noChangeArrowheads="1"/>
          </p:cNvSpPr>
          <p:nvPr>
            <p:ph type="ftr" sz="quarter" idx="10"/>
          </p:nvPr>
        </p:nvSpPr>
        <p:spPr/>
        <p:txBody>
          <a:bodyPr/>
          <a:lstStyle>
            <a:lvl1pPr>
              <a:defRPr/>
            </a:lvl1pPr>
          </a:lstStyle>
          <a:p>
            <a:pPr>
              <a:defRPr/>
            </a:pPr>
            <a:endParaRPr lang="en-US"/>
          </a:p>
        </p:txBody>
      </p:sp>
      <p:sp>
        <p:nvSpPr>
          <p:cNvPr id="42" name="Rectangle 43">
            <a:extLst>
              <a:ext uri="{FF2B5EF4-FFF2-40B4-BE49-F238E27FC236}">
                <a16:creationId xmlns:a16="http://schemas.microsoft.com/office/drawing/2014/main" id="{04156395-090A-4304-B071-D7B129563287}"/>
              </a:ext>
            </a:extLst>
          </p:cNvPr>
          <p:cNvSpPr>
            <a:spLocks noGrp="1" noChangeArrowheads="1"/>
          </p:cNvSpPr>
          <p:nvPr>
            <p:ph type="sldNum" sz="quarter" idx="11"/>
          </p:nvPr>
        </p:nvSpPr>
        <p:spPr/>
        <p:txBody>
          <a:bodyPr/>
          <a:lstStyle>
            <a:lvl1pPr>
              <a:defRPr/>
            </a:lvl1pPr>
          </a:lstStyle>
          <a:p>
            <a:fld id="{15FAFA0F-2E23-4242-BCD9-A33396BEA8DD}" type="slidenum">
              <a:rPr lang="en-US" altLang="en-US"/>
              <a:pPr/>
              <a:t>‹#›</a:t>
            </a:fld>
            <a:endParaRPr lang="en-US" altLang="en-US"/>
          </a:p>
        </p:txBody>
      </p:sp>
    </p:spTree>
    <p:extLst>
      <p:ext uri="{BB962C8B-B14F-4D97-AF65-F5344CB8AC3E}">
        <p14:creationId xmlns:p14="http://schemas.microsoft.com/office/powerpoint/2010/main" val="195021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a:extLst>
              <a:ext uri="{FF2B5EF4-FFF2-40B4-BE49-F238E27FC236}">
                <a16:creationId xmlns:a16="http://schemas.microsoft.com/office/drawing/2014/main" id="{A3DFFB0F-992C-4333-A334-46AD24566B6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D66536D8-5975-4A18-9A5E-7073D51DA12D}"/>
              </a:ext>
            </a:extLst>
          </p:cNvPr>
          <p:cNvSpPr>
            <a:spLocks noGrp="1" noChangeArrowheads="1"/>
          </p:cNvSpPr>
          <p:nvPr>
            <p:ph type="sldNum" sz="quarter" idx="11"/>
          </p:nvPr>
        </p:nvSpPr>
        <p:spPr>
          <a:ln/>
        </p:spPr>
        <p:txBody>
          <a:bodyPr/>
          <a:lstStyle>
            <a:lvl1pPr>
              <a:defRPr/>
            </a:lvl1pPr>
          </a:lstStyle>
          <a:p>
            <a:fld id="{F0C44884-B851-4A8E-9B0F-D49E755BA1E6}" type="slidenum">
              <a:rPr lang="en-US" altLang="en-US"/>
              <a:pPr/>
              <a:t>‹#›</a:t>
            </a:fld>
            <a:endParaRPr lang="en-US" altLang="en-US"/>
          </a:p>
        </p:txBody>
      </p:sp>
    </p:spTree>
    <p:extLst>
      <p:ext uri="{BB962C8B-B14F-4D97-AF65-F5344CB8AC3E}">
        <p14:creationId xmlns:p14="http://schemas.microsoft.com/office/powerpoint/2010/main" val="27165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a:extLst>
              <a:ext uri="{FF2B5EF4-FFF2-40B4-BE49-F238E27FC236}">
                <a16:creationId xmlns:a16="http://schemas.microsoft.com/office/drawing/2014/main" id="{D6566AB2-EB4A-40BC-A017-26A13682D26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3F8A92F8-A5A7-4D34-9F81-3E35B554315B}"/>
              </a:ext>
            </a:extLst>
          </p:cNvPr>
          <p:cNvSpPr>
            <a:spLocks noGrp="1" noChangeArrowheads="1"/>
          </p:cNvSpPr>
          <p:nvPr>
            <p:ph type="sldNum" sz="quarter" idx="11"/>
          </p:nvPr>
        </p:nvSpPr>
        <p:spPr>
          <a:ln/>
        </p:spPr>
        <p:txBody>
          <a:bodyPr/>
          <a:lstStyle>
            <a:lvl1pPr>
              <a:defRPr/>
            </a:lvl1pPr>
          </a:lstStyle>
          <a:p>
            <a:fld id="{BB0F4FB5-E6AB-4C31-953A-74AB83021335}" type="slidenum">
              <a:rPr lang="en-US" altLang="en-US"/>
              <a:pPr/>
              <a:t>‹#›</a:t>
            </a:fld>
            <a:endParaRPr lang="en-US" altLang="en-US"/>
          </a:p>
        </p:txBody>
      </p:sp>
    </p:spTree>
    <p:extLst>
      <p:ext uri="{BB962C8B-B14F-4D97-AF65-F5344CB8AC3E}">
        <p14:creationId xmlns:p14="http://schemas.microsoft.com/office/powerpoint/2010/main" val="267276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1">
            <a:extLst>
              <a:ext uri="{FF2B5EF4-FFF2-40B4-BE49-F238E27FC236}">
                <a16:creationId xmlns:a16="http://schemas.microsoft.com/office/drawing/2014/main" id="{376ECDE5-FCC4-432C-8E1D-B1E2EDB35AA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AC215C32-D1A2-43B9-B9D5-83EC4F446573}"/>
              </a:ext>
            </a:extLst>
          </p:cNvPr>
          <p:cNvSpPr>
            <a:spLocks noGrp="1" noChangeArrowheads="1"/>
          </p:cNvSpPr>
          <p:nvPr>
            <p:ph type="sldNum" sz="quarter" idx="11"/>
          </p:nvPr>
        </p:nvSpPr>
        <p:spPr>
          <a:ln/>
        </p:spPr>
        <p:txBody>
          <a:bodyPr/>
          <a:lstStyle>
            <a:lvl1pPr>
              <a:defRPr/>
            </a:lvl1pPr>
          </a:lstStyle>
          <a:p>
            <a:fld id="{2DA3C00F-EAD3-4FAF-B76C-6F88781931B6}" type="slidenum">
              <a:rPr lang="en-US" altLang="en-US"/>
              <a:pPr/>
              <a:t>‹#›</a:t>
            </a:fld>
            <a:endParaRPr lang="en-US" altLang="en-US"/>
          </a:p>
        </p:txBody>
      </p:sp>
    </p:spTree>
    <p:extLst>
      <p:ext uri="{BB962C8B-B14F-4D97-AF65-F5344CB8AC3E}">
        <p14:creationId xmlns:p14="http://schemas.microsoft.com/office/powerpoint/2010/main" val="3715928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1">
            <a:extLst>
              <a:ext uri="{FF2B5EF4-FFF2-40B4-BE49-F238E27FC236}">
                <a16:creationId xmlns:a16="http://schemas.microsoft.com/office/drawing/2014/main" id="{8AB3C3FD-AD18-44D8-9888-F33173E8018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E00780FE-F4E2-4CAA-9346-6C37ABA146B9}"/>
              </a:ext>
            </a:extLst>
          </p:cNvPr>
          <p:cNvSpPr>
            <a:spLocks noGrp="1" noChangeArrowheads="1"/>
          </p:cNvSpPr>
          <p:nvPr>
            <p:ph type="sldNum" sz="quarter" idx="11"/>
          </p:nvPr>
        </p:nvSpPr>
        <p:spPr>
          <a:ln/>
        </p:spPr>
        <p:txBody>
          <a:bodyPr/>
          <a:lstStyle>
            <a:lvl1pPr>
              <a:defRPr/>
            </a:lvl1pPr>
          </a:lstStyle>
          <a:p>
            <a:fld id="{FCD8C947-AD62-491A-8078-33122ACCA1EB}" type="slidenum">
              <a:rPr lang="en-US" altLang="en-US"/>
              <a:pPr/>
              <a:t>‹#›</a:t>
            </a:fld>
            <a:endParaRPr lang="en-US" altLang="en-US"/>
          </a:p>
        </p:txBody>
      </p:sp>
    </p:spTree>
    <p:extLst>
      <p:ext uri="{BB962C8B-B14F-4D97-AF65-F5344CB8AC3E}">
        <p14:creationId xmlns:p14="http://schemas.microsoft.com/office/powerpoint/2010/main" val="404516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a:extLst>
              <a:ext uri="{FF2B5EF4-FFF2-40B4-BE49-F238E27FC236}">
                <a16:creationId xmlns:a16="http://schemas.microsoft.com/office/drawing/2014/main" id="{91F86C27-7F9F-41CF-A4FE-6C9EF27C8F5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6E4EDB12-D8B1-4422-BD48-FBEF104788EA}"/>
              </a:ext>
            </a:extLst>
          </p:cNvPr>
          <p:cNvSpPr>
            <a:spLocks noGrp="1" noChangeArrowheads="1"/>
          </p:cNvSpPr>
          <p:nvPr>
            <p:ph type="sldNum" sz="quarter" idx="11"/>
          </p:nvPr>
        </p:nvSpPr>
        <p:spPr>
          <a:ln/>
        </p:spPr>
        <p:txBody>
          <a:bodyPr/>
          <a:lstStyle>
            <a:lvl1pPr>
              <a:defRPr/>
            </a:lvl1pPr>
          </a:lstStyle>
          <a:p>
            <a:fld id="{955EAFA9-6B4E-425B-8995-EC33BDFD9395}" type="slidenum">
              <a:rPr lang="en-US" altLang="en-US"/>
              <a:pPr/>
              <a:t>‹#›</a:t>
            </a:fld>
            <a:endParaRPr lang="en-US" altLang="en-US"/>
          </a:p>
        </p:txBody>
      </p:sp>
    </p:spTree>
    <p:extLst>
      <p:ext uri="{BB962C8B-B14F-4D97-AF65-F5344CB8AC3E}">
        <p14:creationId xmlns:p14="http://schemas.microsoft.com/office/powerpoint/2010/main" val="32952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1">
            <a:extLst>
              <a:ext uri="{FF2B5EF4-FFF2-40B4-BE49-F238E27FC236}">
                <a16:creationId xmlns:a16="http://schemas.microsoft.com/office/drawing/2014/main" id="{CBA0018F-94A4-4947-A9AE-06EA02CCC18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3E930E4C-54C8-4F6B-A370-353481052CA2}"/>
              </a:ext>
            </a:extLst>
          </p:cNvPr>
          <p:cNvSpPr>
            <a:spLocks noGrp="1" noChangeArrowheads="1"/>
          </p:cNvSpPr>
          <p:nvPr>
            <p:ph type="sldNum" sz="quarter" idx="11"/>
          </p:nvPr>
        </p:nvSpPr>
        <p:spPr>
          <a:ln/>
        </p:spPr>
        <p:txBody>
          <a:bodyPr/>
          <a:lstStyle>
            <a:lvl1pPr>
              <a:defRPr/>
            </a:lvl1pPr>
          </a:lstStyle>
          <a:p>
            <a:fld id="{F210F798-4E6F-4BDA-BD70-DBA6BE1B6F60}" type="slidenum">
              <a:rPr lang="en-US" altLang="en-US"/>
              <a:pPr/>
              <a:t>‹#›</a:t>
            </a:fld>
            <a:endParaRPr lang="en-US" altLang="en-US"/>
          </a:p>
        </p:txBody>
      </p:sp>
    </p:spTree>
    <p:extLst>
      <p:ext uri="{BB962C8B-B14F-4D97-AF65-F5344CB8AC3E}">
        <p14:creationId xmlns:p14="http://schemas.microsoft.com/office/powerpoint/2010/main" val="394531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1">
            <a:extLst>
              <a:ext uri="{FF2B5EF4-FFF2-40B4-BE49-F238E27FC236}">
                <a16:creationId xmlns:a16="http://schemas.microsoft.com/office/drawing/2014/main" id="{8FE5F828-C941-4CAD-812D-AB957AA9D2E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C3396FF-FBBA-4BFC-8977-940D3B4814B8}"/>
              </a:ext>
            </a:extLst>
          </p:cNvPr>
          <p:cNvSpPr>
            <a:spLocks noGrp="1" noChangeArrowheads="1"/>
          </p:cNvSpPr>
          <p:nvPr>
            <p:ph type="sldNum" sz="quarter" idx="11"/>
          </p:nvPr>
        </p:nvSpPr>
        <p:spPr>
          <a:ln/>
        </p:spPr>
        <p:txBody>
          <a:bodyPr/>
          <a:lstStyle>
            <a:lvl1pPr>
              <a:defRPr/>
            </a:lvl1pPr>
          </a:lstStyle>
          <a:p>
            <a:fld id="{D5771AC3-5B6D-489E-9947-10E3F275B314}" type="slidenum">
              <a:rPr lang="en-US" altLang="en-US"/>
              <a:pPr/>
              <a:t>‹#›</a:t>
            </a:fld>
            <a:endParaRPr lang="en-US" altLang="en-US"/>
          </a:p>
        </p:txBody>
      </p:sp>
    </p:spTree>
    <p:extLst>
      <p:ext uri="{BB962C8B-B14F-4D97-AF65-F5344CB8AC3E}">
        <p14:creationId xmlns:p14="http://schemas.microsoft.com/office/powerpoint/2010/main" val="3357368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1">
            <a:extLst>
              <a:ext uri="{FF2B5EF4-FFF2-40B4-BE49-F238E27FC236}">
                <a16:creationId xmlns:a16="http://schemas.microsoft.com/office/drawing/2014/main" id="{EA6BA50C-093C-44DF-8EFC-282FA929763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4B7D41FA-85B7-4F57-81FF-475F4AEFD15C}"/>
              </a:ext>
            </a:extLst>
          </p:cNvPr>
          <p:cNvSpPr>
            <a:spLocks noGrp="1" noChangeArrowheads="1"/>
          </p:cNvSpPr>
          <p:nvPr>
            <p:ph type="sldNum" sz="quarter" idx="11"/>
          </p:nvPr>
        </p:nvSpPr>
        <p:spPr>
          <a:ln/>
        </p:spPr>
        <p:txBody>
          <a:bodyPr/>
          <a:lstStyle>
            <a:lvl1pPr>
              <a:defRPr/>
            </a:lvl1pPr>
          </a:lstStyle>
          <a:p>
            <a:fld id="{A0EA4030-1895-463F-B655-36805F2EA8D6}" type="slidenum">
              <a:rPr lang="en-US" altLang="en-US"/>
              <a:pPr/>
              <a:t>‹#›</a:t>
            </a:fld>
            <a:endParaRPr lang="en-US" altLang="en-US"/>
          </a:p>
        </p:txBody>
      </p:sp>
    </p:spTree>
    <p:extLst>
      <p:ext uri="{BB962C8B-B14F-4D97-AF65-F5344CB8AC3E}">
        <p14:creationId xmlns:p14="http://schemas.microsoft.com/office/powerpoint/2010/main" val="1404886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1">
            <a:extLst>
              <a:ext uri="{FF2B5EF4-FFF2-40B4-BE49-F238E27FC236}">
                <a16:creationId xmlns:a16="http://schemas.microsoft.com/office/drawing/2014/main" id="{D3F0EC8D-2C68-42DF-9567-97F475EF09D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5CF788D2-E77E-428C-9B86-3D9E0467A2E0}"/>
              </a:ext>
            </a:extLst>
          </p:cNvPr>
          <p:cNvSpPr>
            <a:spLocks noGrp="1" noChangeArrowheads="1"/>
          </p:cNvSpPr>
          <p:nvPr>
            <p:ph type="sldNum" sz="quarter" idx="11"/>
          </p:nvPr>
        </p:nvSpPr>
        <p:spPr>
          <a:ln/>
        </p:spPr>
        <p:txBody>
          <a:bodyPr/>
          <a:lstStyle>
            <a:lvl1pPr>
              <a:defRPr/>
            </a:lvl1pPr>
          </a:lstStyle>
          <a:p>
            <a:fld id="{182C12DF-F84F-4BB7-97E4-29EF44FC378D}" type="slidenum">
              <a:rPr lang="en-US" altLang="en-US"/>
              <a:pPr/>
              <a:t>‹#›</a:t>
            </a:fld>
            <a:endParaRPr lang="en-US" altLang="en-US"/>
          </a:p>
        </p:txBody>
      </p:sp>
    </p:spTree>
    <p:extLst>
      <p:ext uri="{BB962C8B-B14F-4D97-AF65-F5344CB8AC3E}">
        <p14:creationId xmlns:p14="http://schemas.microsoft.com/office/powerpoint/2010/main" val="414902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1">
            <a:extLst>
              <a:ext uri="{FF2B5EF4-FFF2-40B4-BE49-F238E27FC236}">
                <a16:creationId xmlns:a16="http://schemas.microsoft.com/office/drawing/2014/main" id="{6D78411A-2D8C-42F6-9807-7EF460485C1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42">
            <a:extLst>
              <a:ext uri="{FF2B5EF4-FFF2-40B4-BE49-F238E27FC236}">
                <a16:creationId xmlns:a16="http://schemas.microsoft.com/office/drawing/2014/main" id="{66A6B122-C862-4ADE-A014-239D91E5858E}"/>
              </a:ext>
            </a:extLst>
          </p:cNvPr>
          <p:cNvSpPr>
            <a:spLocks noGrp="1" noChangeArrowheads="1"/>
          </p:cNvSpPr>
          <p:nvPr>
            <p:ph type="sldNum" sz="quarter" idx="11"/>
          </p:nvPr>
        </p:nvSpPr>
        <p:spPr>
          <a:ln/>
        </p:spPr>
        <p:txBody>
          <a:bodyPr/>
          <a:lstStyle>
            <a:lvl1pPr>
              <a:defRPr/>
            </a:lvl1pPr>
          </a:lstStyle>
          <a:p>
            <a:fld id="{EF81BD4D-A300-4744-BF1F-CEB6F8883EAD}" type="slidenum">
              <a:rPr lang="en-US" altLang="en-US"/>
              <a:pPr/>
              <a:t>‹#›</a:t>
            </a:fld>
            <a:endParaRPr lang="en-US" altLang="en-US"/>
          </a:p>
        </p:txBody>
      </p:sp>
    </p:spTree>
    <p:extLst>
      <p:ext uri="{BB962C8B-B14F-4D97-AF65-F5344CB8AC3E}">
        <p14:creationId xmlns:p14="http://schemas.microsoft.com/office/powerpoint/2010/main" val="331863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1">
            <a:extLst>
              <a:ext uri="{FF2B5EF4-FFF2-40B4-BE49-F238E27FC236}">
                <a16:creationId xmlns:a16="http://schemas.microsoft.com/office/drawing/2014/main" id="{4BDCD097-451D-430E-A407-40C25D415AE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30E5DA32-3388-4EAA-ADC5-2E419E8D9DF0}"/>
              </a:ext>
            </a:extLst>
          </p:cNvPr>
          <p:cNvSpPr>
            <a:spLocks noGrp="1" noChangeArrowheads="1"/>
          </p:cNvSpPr>
          <p:nvPr>
            <p:ph type="sldNum" sz="quarter" idx="11"/>
          </p:nvPr>
        </p:nvSpPr>
        <p:spPr>
          <a:ln/>
        </p:spPr>
        <p:txBody>
          <a:bodyPr/>
          <a:lstStyle>
            <a:lvl1pPr>
              <a:defRPr/>
            </a:lvl1pPr>
          </a:lstStyle>
          <a:p>
            <a:fld id="{9E257109-7177-49A1-82D3-FC9E24328C12}" type="slidenum">
              <a:rPr lang="en-US" altLang="en-US"/>
              <a:pPr/>
              <a:t>‹#›</a:t>
            </a:fld>
            <a:endParaRPr lang="en-US" altLang="en-US"/>
          </a:p>
        </p:txBody>
      </p:sp>
    </p:spTree>
    <p:extLst>
      <p:ext uri="{BB962C8B-B14F-4D97-AF65-F5344CB8AC3E}">
        <p14:creationId xmlns:p14="http://schemas.microsoft.com/office/powerpoint/2010/main" val="258001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1">
            <a:extLst>
              <a:ext uri="{FF2B5EF4-FFF2-40B4-BE49-F238E27FC236}">
                <a16:creationId xmlns:a16="http://schemas.microsoft.com/office/drawing/2014/main" id="{8887EB1B-2DC1-4D5E-8DD0-EC6F104581FE}"/>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F17C9E54-790A-4CB9-B225-5AC761D43D28}"/>
              </a:ext>
            </a:extLst>
          </p:cNvPr>
          <p:cNvSpPr>
            <a:spLocks noGrp="1" noChangeArrowheads="1"/>
          </p:cNvSpPr>
          <p:nvPr>
            <p:ph type="sldNum" sz="quarter" idx="11"/>
          </p:nvPr>
        </p:nvSpPr>
        <p:spPr>
          <a:ln/>
        </p:spPr>
        <p:txBody>
          <a:bodyPr/>
          <a:lstStyle>
            <a:lvl1pPr>
              <a:defRPr/>
            </a:lvl1pPr>
          </a:lstStyle>
          <a:p>
            <a:fld id="{3957F127-51DB-46E7-BD53-A5EC4F31F5D9}" type="slidenum">
              <a:rPr lang="en-US" altLang="en-US"/>
              <a:pPr/>
              <a:t>‹#›</a:t>
            </a:fld>
            <a:endParaRPr lang="en-US" altLang="en-US"/>
          </a:p>
        </p:txBody>
      </p:sp>
    </p:spTree>
    <p:extLst>
      <p:ext uri="{BB962C8B-B14F-4D97-AF65-F5344CB8AC3E}">
        <p14:creationId xmlns:p14="http://schemas.microsoft.com/office/powerpoint/2010/main" val="257026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8BF196C-B372-4216-BD3B-0008B4CEB6AB}"/>
              </a:ext>
            </a:extLst>
          </p:cNvPr>
          <p:cNvGrpSpPr>
            <a:grpSpLocks/>
          </p:cNvGrpSpPr>
          <p:nvPr/>
        </p:nvGrpSpPr>
        <p:grpSpPr bwMode="auto">
          <a:xfrm>
            <a:off x="1588" y="0"/>
            <a:ext cx="9148762" cy="6851650"/>
            <a:chOff x="1" y="0"/>
            <a:chExt cx="5763" cy="4316"/>
          </a:xfrm>
        </p:grpSpPr>
        <p:sp>
          <p:nvSpPr>
            <p:cNvPr id="204803" name="Freeform 3">
              <a:extLst>
                <a:ext uri="{FF2B5EF4-FFF2-40B4-BE49-F238E27FC236}">
                  <a16:creationId xmlns:a16="http://schemas.microsoft.com/office/drawing/2014/main" id="{9805A8D7-625F-4708-997A-F7126F9418EC}"/>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204804" name="Freeform 4">
              <a:extLst>
                <a:ext uri="{FF2B5EF4-FFF2-40B4-BE49-F238E27FC236}">
                  <a16:creationId xmlns:a16="http://schemas.microsoft.com/office/drawing/2014/main" id="{A7919B76-93AA-4FD9-A5EC-5AECEAD0CDF6}"/>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204805" name="Freeform 5">
              <a:extLst>
                <a:ext uri="{FF2B5EF4-FFF2-40B4-BE49-F238E27FC236}">
                  <a16:creationId xmlns:a16="http://schemas.microsoft.com/office/drawing/2014/main" id="{341D72A3-C3E9-4818-B7FC-9BFD03900DA8}"/>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1034" name="Group 6">
              <a:extLst>
                <a:ext uri="{FF2B5EF4-FFF2-40B4-BE49-F238E27FC236}">
                  <a16:creationId xmlns:a16="http://schemas.microsoft.com/office/drawing/2014/main" id="{B46F8909-362F-4467-B290-2A406D258BF5}"/>
                </a:ext>
              </a:extLst>
            </p:cNvPr>
            <p:cNvGrpSpPr>
              <a:grpSpLocks/>
            </p:cNvGrpSpPr>
            <p:nvPr/>
          </p:nvGrpSpPr>
          <p:grpSpPr bwMode="auto">
            <a:xfrm>
              <a:off x="288" y="0"/>
              <a:ext cx="5098" cy="4316"/>
              <a:chOff x="288" y="0"/>
              <a:chExt cx="5098" cy="4316"/>
            </a:xfrm>
          </p:grpSpPr>
          <p:sp>
            <p:nvSpPr>
              <p:cNvPr id="204807" name="Freeform 7">
                <a:extLst>
                  <a:ext uri="{FF2B5EF4-FFF2-40B4-BE49-F238E27FC236}">
                    <a16:creationId xmlns:a16="http://schemas.microsoft.com/office/drawing/2014/main" id="{2DD180FD-57D4-425C-849A-1B5324F8405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08" name="Freeform 8">
                <a:extLst>
                  <a:ext uri="{FF2B5EF4-FFF2-40B4-BE49-F238E27FC236}">
                    <a16:creationId xmlns:a16="http://schemas.microsoft.com/office/drawing/2014/main" id="{EA5D671C-8A91-45EF-8B02-208EC2C11FA9}"/>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09" name="Freeform 9">
                <a:extLst>
                  <a:ext uri="{FF2B5EF4-FFF2-40B4-BE49-F238E27FC236}">
                    <a16:creationId xmlns:a16="http://schemas.microsoft.com/office/drawing/2014/main" id="{D5FEA981-27CF-4B5D-B8CB-37962AB23756}"/>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0" name="Freeform 10">
                <a:extLst>
                  <a:ext uri="{FF2B5EF4-FFF2-40B4-BE49-F238E27FC236}">
                    <a16:creationId xmlns:a16="http://schemas.microsoft.com/office/drawing/2014/main" id="{B69F90DF-3416-4FB4-8562-6D76BBFB6D5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1" name="Freeform 11">
                <a:extLst>
                  <a:ext uri="{FF2B5EF4-FFF2-40B4-BE49-F238E27FC236}">
                    <a16:creationId xmlns:a16="http://schemas.microsoft.com/office/drawing/2014/main" id="{D349FA9D-4BB8-4026-BD1C-CF36CE9B97FC}"/>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2" name="Freeform 12">
                <a:extLst>
                  <a:ext uri="{FF2B5EF4-FFF2-40B4-BE49-F238E27FC236}">
                    <a16:creationId xmlns:a16="http://schemas.microsoft.com/office/drawing/2014/main" id="{EC1E82EA-B355-440E-B6A6-F87596DF5F75}"/>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3" name="Freeform 13">
                <a:extLst>
                  <a:ext uri="{FF2B5EF4-FFF2-40B4-BE49-F238E27FC236}">
                    <a16:creationId xmlns:a16="http://schemas.microsoft.com/office/drawing/2014/main" id="{AE95BDF3-5C16-4A32-977C-D91011C35883}"/>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4" name="Freeform 14">
                <a:extLst>
                  <a:ext uri="{FF2B5EF4-FFF2-40B4-BE49-F238E27FC236}">
                    <a16:creationId xmlns:a16="http://schemas.microsoft.com/office/drawing/2014/main" id="{F933F7CE-F979-430F-88DF-D4510AE6D12B}"/>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5" name="Freeform 15">
                <a:extLst>
                  <a:ext uri="{FF2B5EF4-FFF2-40B4-BE49-F238E27FC236}">
                    <a16:creationId xmlns:a16="http://schemas.microsoft.com/office/drawing/2014/main" id="{1C7DA459-0FA9-443B-AA0A-C0F25B336F12}"/>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6" name="Freeform 16">
                <a:extLst>
                  <a:ext uri="{FF2B5EF4-FFF2-40B4-BE49-F238E27FC236}">
                    <a16:creationId xmlns:a16="http://schemas.microsoft.com/office/drawing/2014/main" id="{1EECBB2C-5D60-48FB-AC3C-CC2C91E139FE}"/>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7" name="Freeform 17">
                <a:extLst>
                  <a:ext uri="{FF2B5EF4-FFF2-40B4-BE49-F238E27FC236}">
                    <a16:creationId xmlns:a16="http://schemas.microsoft.com/office/drawing/2014/main" id="{06226969-42D6-407F-B139-D8D0E978A473}"/>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8" name="Freeform 18">
                <a:extLst>
                  <a:ext uri="{FF2B5EF4-FFF2-40B4-BE49-F238E27FC236}">
                    <a16:creationId xmlns:a16="http://schemas.microsoft.com/office/drawing/2014/main" id="{64EE57E8-9538-4572-85BB-BA7739E6FBB4}"/>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04819" name="Freeform 19">
                <a:extLst>
                  <a:ext uri="{FF2B5EF4-FFF2-40B4-BE49-F238E27FC236}">
                    <a16:creationId xmlns:a16="http://schemas.microsoft.com/office/drawing/2014/main" id="{39892EE6-0887-48F3-A6E0-247F3DE437DD}"/>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204820" name="Freeform 20">
              <a:extLst>
                <a:ext uri="{FF2B5EF4-FFF2-40B4-BE49-F238E27FC236}">
                  <a16:creationId xmlns:a16="http://schemas.microsoft.com/office/drawing/2014/main" id="{C5E74610-304C-41EC-8768-8D96BA3E4DA8}"/>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204821" name="Freeform 21">
              <a:extLst>
                <a:ext uri="{FF2B5EF4-FFF2-40B4-BE49-F238E27FC236}">
                  <a16:creationId xmlns:a16="http://schemas.microsoft.com/office/drawing/2014/main" id="{DF523CE2-1736-4182-A2BC-01147886175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204822" name="Freeform 22">
              <a:extLst>
                <a:ext uri="{FF2B5EF4-FFF2-40B4-BE49-F238E27FC236}">
                  <a16:creationId xmlns:a16="http://schemas.microsoft.com/office/drawing/2014/main" id="{0E7B0C78-1839-4DEC-919F-AB84853FB224}"/>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038" name="Freeform 23">
              <a:extLst>
                <a:ext uri="{FF2B5EF4-FFF2-40B4-BE49-F238E27FC236}">
                  <a16:creationId xmlns:a16="http://schemas.microsoft.com/office/drawing/2014/main" id="{F8C2E3CA-0E1E-4E63-9935-AC4DE7F58302}"/>
                </a:ext>
              </a:extLst>
            </p:cNvPr>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24">
              <a:extLst>
                <a:ext uri="{FF2B5EF4-FFF2-40B4-BE49-F238E27FC236}">
                  <a16:creationId xmlns:a16="http://schemas.microsoft.com/office/drawing/2014/main" id="{1053EF6B-83FB-4CC2-BE43-91E758639454}"/>
                </a:ext>
              </a:extLst>
            </p:cNvPr>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25" name="Freeform 25">
              <a:extLst>
                <a:ext uri="{FF2B5EF4-FFF2-40B4-BE49-F238E27FC236}">
                  <a16:creationId xmlns:a16="http://schemas.microsoft.com/office/drawing/2014/main" id="{9CF5D378-3E85-4646-BF19-D417B8A103B1}"/>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041" name="Freeform 26">
              <a:extLst>
                <a:ext uri="{FF2B5EF4-FFF2-40B4-BE49-F238E27FC236}">
                  <a16:creationId xmlns:a16="http://schemas.microsoft.com/office/drawing/2014/main" id="{A8DEB6AB-3C7E-44A0-9224-7F2BE1763D05}"/>
                </a:ext>
              </a:extLst>
            </p:cNvPr>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27">
              <a:extLst>
                <a:ext uri="{FF2B5EF4-FFF2-40B4-BE49-F238E27FC236}">
                  <a16:creationId xmlns:a16="http://schemas.microsoft.com/office/drawing/2014/main" id="{BD697FB4-FD35-4366-A103-44B6C22140C3}"/>
                </a:ext>
              </a:extLst>
            </p:cNvPr>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Line 28">
              <a:extLst>
                <a:ext uri="{FF2B5EF4-FFF2-40B4-BE49-F238E27FC236}">
                  <a16:creationId xmlns:a16="http://schemas.microsoft.com/office/drawing/2014/main" id="{7F302688-0156-400B-BA1E-F9524A5D408F}"/>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 name="Line 29">
              <a:extLst>
                <a:ext uri="{FF2B5EF4-FFF2-40B4-BE49-F238E27FC236}">
                  <a16:creationId xmlns:a16="http://schemas.microsoft.com/office/drawing/2014/main" id="{5918F37C-3FBF-4A4F-9EDF-5F8A5148E945}"/>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30">
              <a:extLst>
                <a:ext uri="{FF2B5EF4-FFF2-40B4-BE49-F238E27FC236}">
                  <a16:creationId xmlns:a16="http://schemas.microsoft.com/office/drawing/2014/main" id="{812C11AA-E115-4C83-B910-88120C795CE5}"/>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46" name="Group 31">
              <a:extLst>
                <a:ext uri="{FF2B5EF4-FFF2-40B4-BE49-F238E27FC236}">
                  <a16:creationId xmlns:a16="http://schemas.microsoft.com/office/drawing/2014/main" id="{8B27E142-A02A-480B-AC76-DF8F7BD3AB30}"/>
                </a:ext>
              </a:extLst>
            </p:cNvPr>
            <p:cNvGrpSpPr>
              <a:grpSpLocks/>
            </p:cNvGrpSpPr>
            <p:nvPr/>
          </p:nvGrpSpPr>
          <p:grpSpPr bwMode="auto">
            <a:xfrm>
              <a:off x="1" y="392"/>
              <a:ext cx="5758" cy="1571"/>
              <a:chOff x="1" y="392"/>
              <a:chExt cx="5758" cy="1571"/>
            </a:xfrm>
          </p:grpSpPr>
          <p:sp>
            <p:nvSpPr>
              <p:cNvPr id="1049" name="Line 32">
                <a:extLst>
                  <a:ext uri="{FF2B5EF4-FFF2-40B4-BE49-F238E27FC236}">
                    <a16:creationId xmlns:a16="http://schemas.microsoft.com/office/drawing/2014/main" id="{5FBC88EC-B984-4465-BBCB-995022F45886}"/>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0" name="Line 33">
                <a:extLst>
                  <a:ext uri="{FF2B5EF4-FFF2-40B4-BE49-F238E27FC236}">
                    <a16:creationId xmlns:a16="http://schemas.microsoft.com/office/drawing/2014/main" id="{B5D0DE88-17DC-479E-B4B5-52D36D719B0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34">
                <a:extLst>
                  <a:ext uri="{FF2B5EF4-FFF2-40B4-BE49-F238E27FC236}">
                    <a16:creationId xmlns:a16="http://schemas.microsoft.com/office/drawing/2014/main" id="{73DBE03F-4CC1-4F6E-81EC-6D282947CA5A}"/>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35">
                <a:extLst>
                  <a:ext uri="{FF2B5EF4-FFF2-40B4-BE49-F238E27FC236}">
                    <a16:creationId xmlns:a16="http://schemas.microsoft.com/office/drawing/2014/main" id="{1A41402C-ED9E-4847-8EE7-066FE1581200}"/>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3" name="Line 36">
                <a:extLst>
                  <a:ext uri="{FF2B5EF4-FFF2-40B4-BE49-F238E27FC236}">
                    <a16:creationId xmlns:a16="http://schemas.microsoft.com/office/drawing/2014/main" id="{264BB91B-6BFE-451A-8DC7-29BAC8BBB99E}"/>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47" name="Line 37">
              <a:extLst>
                <a:ext uri="{FF2B5EF4-FFF2-40B4-BE49-F238E27FC236}">
                  <a16:creationId xmlns:a16="http://schemas.microsoft.com/office/drawing/2014/main" id="{073C699A-B62C-4932-AFFC-D8E4E757DBFB}"/>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 name="Line 38">
              <a:extLst>
                <a:ext uri="{FF2B5EF4-FFF2-40B4-BE49-F238E27FC236}">
                  <a16:creationId xmlns:a16="http://schemas.microsoft.com/office/drawing/2014/main" id="{44194FFA-D9FF-4858-AA10-46133CA311BB}"/>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839" name="Rectangle 39">
            <a:extLst>
              <a:ext uri="{FF2B5EF4-FFF2-40B4-BE49-F238E27FC236}">
                <a16:creationId xmlns:a16="http://schemas.microsoft.com/office/drawing/2014/main" id="{A2D3458A-ED58-40E7-B1F7-6B7BC769FDC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04841" name="Rectangle 41">
            <a:extLst>
              <a:ext uri="{FF2B5EF4-FFF2-40B4-BE49-F238E27FC236}">
                <a16:creationId xmlns:a16="http://schemas.microsoft.com/office/drawing/2014/main" id="{D4F0778D-30C0-4041-A7EB-3950979C9CF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effectLst>
                  <a:outerShdw blurRad="38100" dist="38100" dir="2700000" algn="tl">
                    <a:srgbClr val="000000"/>
                  </a:outerShdw>
                </a:effectLst>
              </a:defRPr>
            </a:lvl1pPr>
          </a:lstStyle>
          <a:p>
            <a:pPr>
              <a:defRPr/>
            </a:pPr>
            <a:endParaRPr lang="en-US"/>
          </a:p>
        </p:txBody>
      </p:sp>
      <p:sp>
        <p:nvSpPr>
          <p:cNvPr id="204842" name="Rectangle 42">
            <a:extLst>
              <a:ext uri="{FF2B5EF4-FFF2-40B4-BE49-F238E27FC236}">
                <a16:creationId xmlns:a16="http://schemas.microsoft.com/office/drawing/2014/main" id="{A2655F04-B988-4E1C-A2D7-8712F5417E0D}"/>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effectLst>
                  <a:outerShdw blurRad="38100" dist="38100" dir="2700000" algn="tl">
                    <a:srgbClr val="000000"/>
                  </a:outerShdw>
                </a:effectLst>
              </a:defRPr>
            </a:lvl1pPr>
          </a:lstStyle>
          <a:p>
            <a:fld id="{B97C0930-63F0-4EF7-90AC-3559EE528552}" type="slidenum">
              <a:rPr lang="en-US" altLang="en-US"/>
              <a:pPr/>
              <a:t>‹#›</a:t>
            </a:fld>
            <a:endParaRPr lang="en-US" altLang="en-US"/>
          </a:p>
        </p:txBody>
      </p:sp>
      <p:sp>
        <p:nvSpPr>
          <p:cNvPr id="204843" name="Rectangle 43">
            <a:extLst>
              <a:ext uri="{FF2B5EF4-FFF2-40B4-BE49-F238E27FC236}">
                <a16:creationId xmlns:a16="http://schemas.microsoft.com/office/drawing/2014/main" id="{04AEEAD4-D79C-4D7C-B7F5-3B238B8851A7}"/>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04"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3.w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6.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png"/><Relationship Id="rId5" Type="http://schemas.openxmlformats.org/officeDocument/2006/relationships/hyperlink" Target="http://www.mcs.csueastbay.edu/~grewe/CS6825/outline.htm"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audio" Target="../media/media28.WAV"/><Relationship Id="rId7" Type="http://schemas.openxmlformats.org/officeDocument/2006/relationships/oleObject" Target="../embeddings/oleObject1.bin"/><Relationship Id="rId2" Type="http://schemas.microsoft.com/office/2007/relationships/media" Target="../media/media28.WAV"/><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notesSlide" Target="../notesSlides/notesSlide32.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36.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4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4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1.png"/><Relationship Id="rId5" Type="http://schemas.openxmlformats.org/officeDocument/2006/relationships/image" Target="../media/image47.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hyperlink" Target="http://www.cuelogic.com/blog/opencv-contour-detection-in-android-2/"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people.eecs.berkeley.edu/~jonlong/long_shelhamer_fcn.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8C57109-27F5-44B2-B0D9-184C679C8A37}"/>
              </a:ext>
            </a:extLst>
          </p:cNvPr>
          <p:cNvSpPr>
            <a:spLocks noGrp="1" noChangeArrowheads="1"/>
          </p:cNvSpPr>
          <p:nvPr>
            <p:ph type="ctrTitle"/>
          </p:nvPr>
        </p:nvSpPr>
        <p:spPr>
          <a:xfrm>
            <a:off x="685800" y="2286000"/>
            <a:ext cx="7772400" cy="2133600"/>
          </a:xfrm>
        </p:spPr>
        <p:txBody>
          <a:bodyPr lIns="90488" tIns="44450" rIns="90488" bIns="44450" anchor="ctr" anchorCtr="0"/>
          <a:lstStyle/>
          <a:p>
            <a:pPr eaLnBrk="1" hangingPunct="1">
              <a:defRPr/>
            </a:pPr>
            <a:r>
              <a:rPr lang="en-US" sz="4400" dirty="0"/>
              <a:t>Image Segmentation</a:t>
            </a:r>
          </a:p>
        </p:txBody>
      </p:sp>
      <p:pic>
        <p:nvPicPr>
          <p:cNvPr id="4100" name="Reco3529.WAV">
            <a:hlinkClick r:id="" action="ppaction://media"/>
            <a:extLst>
              <a:ext uri="{FF2B5EF4-FFF2-40B4-BE49-F238E27FC236}">
                <a16:creationId xmlns:a16="http://schemas.microsoft.com/office/drawing/2014/main" id="{3EEFA8D9-8B6A-47CF-9CCC-0F677E7C11C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52438" y="139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gadi">
            <a:extLst>
              <a:ext uri="{FF2B5EF4-FFF2-40B4-BE49-F238E27FC236}">
                <a16:creationId xmlns:a16="http://schemas.microsoft.com/office/drawing/2014/main" id="{627E23CF-FE29-47F9-8CEE-CBC6D881E7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275" y="4225925"/>
            <a:ext cx="29257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22" fill="hold"/>
                                        <p:tgtEl>
                                          <p:spTgt spid="410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anim calcmode="lin" valueType="num">
                                      <p:cBhvr additive="base">
                                        <p:cTn id="11" dur="500" fill="hold"/>
                                        <p:tgtEl>
                                          <p:spTgt spid="4101"/>
                                        </p:tgtEl>
                                        <p:attrNameLst>
                                          <p:attrName>ppt_x</p:attrName>
                                        </p:attrNameLst>
                                      </p:cBhvr>
                                      <p:tavLst>
                                        <p:tav tm="0">
                                          <p:val>
                                            <p:strVal val="0-#ppt_w/2"/>
                                          </p:val>
                                        </p:tav>
                                        <p:tav tm="100000">
                                          <p:val>
                                            <p:strVal val="#ppt_x"/>
                                          </p:val>
                                        </p:tav>
                                      </p:tavLst>
                                    </p:anim>
                                    <p:anim calcmode="lin" valueType="num">
                                      <p:cBhvr additive="base">
                                        <p:cTn id="1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10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97265994-BF71-4517-BC32-A444ED0B8789}"/>
              </a:ext>
            </a:extLst>
          </p:cNvPr>
          <p:cNvSpPr>
            <a:spLocks noGrp="1" noChangeArrowheads="1"/>
          </p:cNvSpPr>
          <p:nvPr>
            <p:ph type="title"/>
          </p:nvPr>
        </p:nvSpPr>
        <p:spPr/>
        <p:txBody>
          <a:bodyPr/>
          <a:lstStyle/>
          <a:p>
            <a:pPr eaLnBrk="1" hangingPunct="1">
              <a:defRPr/>
            </a:pPr>
            <a:r>
              <a:rPr lang="en-US"/>
              <a:t>Threshold Example</a:t>
            </a:r>
          </a:p>
        </p:txBody>
      </p:sp>
      <p:pic>
        <p:nvPicPr>
          <p:cNvPr id="12291" name="Picture 3">
            <a:extLst>
              <a:ext uri="{FF2B5EF4-FFF2-40B4-BE49-F238E27FC236}">
                <a16:creationId xmlns:a16="http://schemas.microsoft.com/office/drawing/2014/main" id="{00D71D11-E331-4EA9-B310-13C4700CDF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0988" y="1708150"/>
            <a:ext cx="6421437"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Reco3685.WAV">
            <a:hlinkClick r:id="" action="ppaction://media"/>
            <a:extLst>
              <a:ext uri="{FF2B5EF4-FFF2-40B4-BE49-F238E27FC236}">
                <a16:creationId xmlns:a16="http://schemas.microsoft.com/office/drawing/2014/main" id="{84FBB314-78F1-4847-9322-17937615789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41350" y="6985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1109" fill="hold"/>
                                        <p:tgtEl>
                                          <p:spTgt spid="2508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5088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11734E98-6D78-4B14-9EC1-DFF8D16ADF38}"/>
              </a:ext>
            </a:extLst>
          </p:cNvPr>
          <p:cNvSpPr>
            <a:spLocks noGrp="1" noChangeArrowheads="1"/>
          </p:cNvSpPr>
          <p:nvPr>
            <p:ph type="title"/>
          </p:nvPr>
        </p:nvSpPr>
        <p:spPr/>
        <p:txBody>
          <a:bodyPr/>
          <a:lstStyle/>
          <a:p>
            <a:pPr eaLnBrk="1" hangingPunct="1">
              <a:defRPr/>
            </a:pPr>
            <a:r>
              <a:rPr lang="en-US"/>
              <a:t>Threshold Selection is Important</a:t>
            </a:r>
          </a:p>
        </p:txBody>
      </p:sp>
      <p:pic>
        <p:nvPicPr>
          <p:cNvPr id="13315" name="Picture 3">
            <a:extLst>
              <a:ext uri="{FF2B5EF4-FFF2-40B4-BE49-F238E27FC236}">
                <a16:creationId xmlns:a16="http://schemas.microsoft.com/office/drawing/2014/main" id="{B85F2205-4B38-4000-940D-868554BF35E8}"/>
              </a:ext>
            </a:extLst>
          </p:cNvPr>
          <p:cNvPicPr>
            <a:picLocks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0" y="1600200"/>
            <a:ext cx="8229600" cy="4530725"/>
          </a:xfrm>
        </p:spPr>
      </p:pic>
      <p:pic>
        <p:nvPicPr>
          <p:cNvPr id="259076" name="Reco3701.WAV">
            <a:hlinkClick r:id="" action="ppaction://media"/>
            <a:extLst>
              <a:ext uri="{FF2B5EF4-FFF2-40B4-BE49-F238E27FC236}">
                <a16:creationId xmlns:a16="http://schemas.microsoft.com/office/drawing/2014/main" id="{BB69F9E8-BBC6-4810-8DDE-F50F3AF5B3B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55588"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BinaryImage1">
            <a:extLst>
              <a:ext uri="{FF2B5EF4-FFF2-40B4-BE49-F238E27FC236}">
                <a16:creationId xmlns:a16="http://schemas.microsoft.com/office/drawing/2014/main" id="{5E460AA8-F010-4A9C-A65A-AA50D3F3B103}"/>
              </a:ext>
            </a:extLst>
          </p:cNvPr>
          <p:cNvPicPr>
            <a:picLocks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0" y="1663700"/>
            <a:ext cx="3725863" cy="1627188"/>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2753" fill="hold"/>
                                        <p:tgtEl>
                                          <p:spTgt spid="2590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5907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8A2556E9-0306-4348-984E-8915093258FD}"/>
              </a:ext>
            </a:extLst>
          </p:cNvPr>
          <p:cNvSpPr>
            <a:spLocks noGrp="1" noChangeArrowheads="1"/>
          </p:cNvSpPr>
          <p:nvPr>
            <p:ph type="title"/>
          </p:nvPr>
        </p:nvSpPr>
        <p:spPr>
          <a:xfrm>
            <a:off x="0" y="277813"/>
            <a:ext cx="8686800" cy="765175"/>
          </a:xfrm>
        </p:spPr>
        <p:txBody>
          <a:bodyPr/>
          <a:lstStyle/>
          <a:p>
            <a:pPr eaLnBrk="1" hangingPunct="1">
              <a:defRPr/>
            </a:pPr>
            <a:r>
              <a:rPr lang="en-US" sz="4000"/>
              <a:t>Threshold Selection using Histogram</a:t>
            </a:r>
          </a:p>
        </p:txBody>
      </p:sp>
      <p:pic>
        <p:nvPicPr>
          <p:cNvPr id="14339" name="Picture 4">
            <a:extLst>
              <a:ext uri="{FF2B5EF4-FFF2-40B4-BE49-F238E27FC236}">
                <a16:creationId xmlns:a16="http://schemas.microsoft.com/office/drawing/2014/main" id="{A8C0C4C4-6758-421E-A218-237D87090848}"/>
              </a:ext>
            </a:extLst>
          </p:cNvPr>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260350" y="5757863"/>
            <a:ext cx="4038600" cy="509587"/>
          </a:xfrm>
          <a:noFill/>
          <a:extLst>
            <a:ext uri="{909E8E84-426E-40DD-AFC4-6F175D3DCCD1}">
              <a14:hiddenFill xmlns:a14="http://schemas.microsoft.com/office/drawing/2010/main">
                <a:solidFill>
                  <a:srgbClr val="FFFFFF"/>
                </a:solidFill>
              </a14:hiddenFill>
            </a:ext>
          </a:extLst>
        </p:spPr>
      </p:pic>
      <p:pic>
        <p:nvPicPr>
          <p:cNvPr id="14340" name="Picture 3">
            <a:extLst>
              <a:ext uri="{FF2B5EF4-FFF2-40B4-BE49-F238E27FC236}">
                <a16:creationId xmlns:a16="http://schemas.microsoft.com/office/drawing/2014/main" id="{E16E66C2-945E-4421-A20A-FB43E8017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313" y="1273175"/>
            <a:ext cx="7167562"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id="{947AA20F-7182-4714-AC92-E7D1E88C5A96}"/>
              </a:ext>
            </a:extLst>
          </p:cNvPr>
          <p:cNvPicPr>
            <a:picLocks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261938" y="6280150"/>
            <a:ext cx="4038600" cy="577850"/>
          </a:xfrm>
          <a:noFill/>
          <a:extLst>
            <a:ext uri="{909E8E84-426E-40DD-AFC4-6F175D3DCCD1}">
              <a14:hiddenFill xmlns:a14="http://schemas.microsoft.com/office/drawing/2010/main">
                <a:solidFill>
                  <a:srgbClr val="FFFFFF"/>
                </a:solidFill>
              </a14:hiddenFill>
            </a:ext>
          </a:extLst>
        </p:spPr>
      </p:pic>
      <p:sp>
        <p:nvSpPr>
          <p:cNvPr id="14342" name="Line 8">
            <a:extLst>
              <a:ext uri="{FF2B5EF4-FFF2-40B4-BE49-F238E27FC236}">
                <a16:creationId xmlns:a16="http://schemas.microsoft.com/office/drawing/2014/main" id="{DD0D4DF7-3E1C-4816-86B2-D0552129F9DB}"/>
              </a:ext>
            </a:extLst>
          </p:cNvPr>
          <p:cNvSpPr>
            <a:spLocks noChangeShapeType="1"/>
          </p:cNvSpPr>
          <p:nvPr/>
        </p:nvSpPr>
        <p:spPr bwMode="auto">
          <a:xfrm flipH="1">
            <a:off x="2203450" y="3481388"/>
            <a:ext cx="428625" cy="1851025"/>
          </a:xfrm>
          <a:prstGeom prst="line">
            <a:avLst/>
          </a:prstGeom>
          <a:noFill/>
          <a:ln w="53975">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3" name="Text Box 9">
            <a:extLst>
              <a:ext uri="{FF2B5EF4-FFF2-40B4-BE49-F238E27FC236}">
                <a16:creationId xmlns:a16="http://schemas.microsoft.com/office/drawing/2014/main" id="{4170264B-4786-43F1-804F-0DA719348BFC}"/>
              </a:ext>
            </a:extLst>
          </p:cNvPr>
          <p:cNvSpPr txBox="1">
            <a:spLocks noChangeArrowheads="1"/>
          </p:cNvSpPr>
          <p:nvPr/>
        </p:nvSpPr>
        <p:spPr bwMode="auto">
          <a:xfrm>
            <a:off x="249238" y="4849813"/>
            <a:ext cx="50609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t>Here Histogram tells us to use 1 threshold</a:t>
            </a:r>
            <a:br>
              <a:rPr lang="en-US" altLang="en-US" sz="1800" b="0"/>
            </a:br>
            <a:r>
              <a:rPr lang="en-US" altLang="en-US" sz="1800" b="0"/>
              <a:t>to create 2 segments/groups, labeled </a:t>
            </a:r>
          </a:p>
          <a:p>
            <a:pPr>
              <a:spcBef>
                <a:spcPct val="0"/>
              </a:spcBef>
              <a:buClrTx/>
              <a:buSzTx/>
              <a:buFontTx/>
              <a:buNone/>
            </a:pPr>
            <a:r>
              <a:rPr lang="en-US" altLang="en-US" sz="1800" b="0"/>
              <a:t>below as 0 or 1</a:t>
            </a:r>
          </a:p>
        </p:txBody>
      </p:sp>
      <p:sp>
        <p:nvSpPr>
          <p:cNvPr id="14344" name="Text Box 10">
            <a:extLst>
              <a:ext uri="{FF2B5EF4-FFF2-40B4-BE49-F238E27FC236}">
                <a16:creationId xmlns:a16="http://schemas.microsoft.com/office/drawing/2014/main" id="{30E7EBF1-4886-4D5D-987C-5A5D0E2DDD0D}"/>
              </a:ext>
            </a:extLst>
          </p:cNvPr>
          <p:cNvSpPr txBox="1">
            <a:spLocks noChangeArrowheads="1"/>
          </p:cNvSpPr>
          <p:nvPr/>
        </p:nvSpPr>
        <p:spPr bwMode="auto">
          <a:xfrm>
            <a:off x="5461000" y="5521325"/>
            <a:ext cx="3644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t>This histograms suggest</a:t>
            </a:r>
          </a:p>
          <a:p>
            <a:pPr>
              <a:spcBef>
                <a:spcPct val="0"/>
              </a:spcBef>
              <a:buClrTx/>
              <a:buSzTx/>
              <a:buFontTx/>
              <a:buNone/>
            </a:pPr>
            <a:r>
              <a:rPr lang="en-US" altLang="en-US" sz="1800" b="0"/>
              <a:t>we use more than 1 threshold</a:t>
            </a:r>
          </a:p>
        </p:txBody>
      </p:sp>
      <p:sp>
        <p:nvSpPr>
          <p:cNvPr id="14345" name="Line 11">
            <a:extLst>
              <a:ext uri="{FF2B5EF4-FFF2-40B4-BE49-F238E27FC236}">
                <a16:creationId xmlns:a16="http://schemas.microsoft.com/office/drawing/2014/main" id="{551ED432-D6D5-4045-9FD5-F033BB28C2A2}"/>
              </a:ext>
            </a:extLst>
          </p:cNvPr>
          <p:cNvSpPr>
            <a:spLocks noChangeShapeType="1"/>
          </p:cNvSpPr>
          <p:nvPr/>
        </p:nvSpPr>
        <p:spPr bwMode="auto">
          <a:xfrm flipH="1" flipV="1">
            <a:off x="6456363" y="3403600"/>
            <a:ext cx="385762" cy="2005013"/>
          </a:xfrm>
          <a:prstGeom prst="line">
            <a:avLst/>
          </a:prstGeom>
          <a:noFill/>
          <a:ln w="508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48844" name="Reco3732.WAV">
            <a:hlinkClick r:id="" action="ppaction://media"/>
            <a:extLst>
              <a:ext uri="{FF2B5EF4-FFF2-40B4-BE49-F238E27FC236}">
                <a16:creationId xmlns:a16="http://schemas.microsoft.com/office/drawing/2014/main" id="{EB7554ED-9B06-44A0-924F-C8E1B51F947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333375" y="1809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4612" fill="hold"/>
                                        <p:tgtEl>
                                          <p:spTgt spid="2488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4884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0019B62C-381D-4DB7-B719-6C15687CC54F}"/>
              </a:ext>
            </a:extLst>
          </p:cNvPr>
          <p:cNvSpPr>
            <a:spLocks noGrp="1" noChangeArrowheads="1"/>
          </p:cNvSpPr>
          <p:nvPr>
            <p:ph type="title"/>
          </p:nvPr>
        </p:nvSpPr>
        <p:spPr>
          <a:xfrm>
            <a:off x="241300" y="228600"/>
            <a:ext cx="8707438" cy="1022350"/>
          </a:xfrm>
        </p:spPr>
        <p:txBody>
          <a:bodyPr/>
          <a:lstStyle/>
          <a:p>
            <a:pPr eaLnBrk="1" hangingPunct="1">
              <a:defRPr/>
            </a:pPr>
            <a:r>
              <a:rPr lang="en-US" sz="4000"/>
              <a:t>Effect of Illumination on Thresholding</a:t>
            </a:r>
          </a:p>
        </p:txBody>
      </p:sp>
      <p:pic>
        <p:nvPicPr>
          <p:cNvPr id="15363" name="Picture 3">
            <a:extLst>
              <a:ext uri="{FF2B5EF4-FFF2-40B4-BE49-F238E27FC236}">
                <a16:creationId xmlns:a16="http://schemas.microsoft.com/office/drawing/2014/main" id="{F4D331EB-4E63-4F84-860D-E87D5FB11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263" y="1173163"/>
            <a:ext cx="5392737"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a:extLst>
              <a:ext uri="{FF2B5EF4-FFF2-40B4-BE49-F238E27FC236}">
                <a16:creationId xmlns:a16="http://schemas.microsoft.com/office/drawing/2014/main" id="{FEFE2074-80E2-448B-8DEE-8E1F4A850D40}"/>
              </a:ext>
            </a:extLst>
          </p:cNvPr>
          <p:cNvSpPr txBox="1">
            <a:spLocks noChangeArrowheads="1"/>
          </p:cNvSpPr>
          <p:nvPr/>
        </p:nvSpPr>
        <p:spPr bwMode="auto">
          <a:xfrm>
            <a:off x="274638" y="1116013"/>
            <a:ext cx="36099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000" b="0">
                <a:latin typeface="Comic Sans MS" panose="030F0702030302020204" pitchFamily="66" charset="0"/>
                <a:ea typeface="Angsana New" panose="020B0502040204020203" pitchFamily="18" charset="-34"/>
                <a:cs typeface="Angsana New" panose="020B0502040204020203" pitchFamily="18" charset="-34"/>
              </a:rPr>
              <a:t>easily use global thresholding</a:t>
            </a:r>
          </a:p>
          <a:p>
            <a:pPr eaLnBrk="1" hangingPunct="1">
              <a:spcBef>
                <a:spcPct val="0"/>
              </a:spcBef>
              <a:buClrTx/>
              <a:buSzTx/>
              <a:buFontTx/>
              <a:buNone/>
            </a:pPr>
            <a:r>
              <a:rPr lang="en-US" altLang="en-US" sz="2000" b="0">
                <a:latin typeface="Comic Sans MS" panose="030F0702030302020204" pitchFamily="66" charset="0"/>
                <a:ea typeface="Angsana New" panose="020B0502040204020203" pitchFamily="18" charset="-34"/>
                <a:cs typeface="Angsana New" panose="020B0502040204020203" pitchFamily="18" charset="-34"/>
              </a:rPr>
              <a:t>object and background are separated</a:t>
            </a:r>
            <a:endParaRPr lang="th-TH" altLang="en-US" sz="2000" b="0">
              <a:latin typeface="Comic Sans MS" panose="030F0702030302020204" pitchFamily="66" charset="0"/>
              <a:ea typeface="Angsana New" panose="020B0502040204020203" pitchFamily="18" charset="-34"/>
              <a:cs typeface="Angsana New" panose="020B0502040204020203" pitchFamily="18" charset="-34"/>
            </a:endParaRPr>
          </a:p>
        </p:txBody>
      </p:sp>
      <p:sp>
        <p:nvSpPr>
          <p:cNvPr id="15365" name="Line 5">
            <a:extLst>
              <a:ext uri="{FF2B5EF4-FFF2-40B4-BE49-F238E27FC236}">
                <a16:creationId xmlns:a16="http://schemas.microsoft.com/office/drawing/2014/main" id="{3438B42D-23C1-41A1-B074-9F9EFC441D75}"/>
              </a:ext>
            </a:extLst>
          </p:cNvPr>
          <p:cNvSpPr>
            <a:spLocks noChangeShapeType="1"/>
          </p:cNvSpPr>
          <p:nvPr/>
        </p:nvSpPr>
        <p:spPr bwMode="auto">
          <a:xfrm>
            <a:off x="2708275" y="2368550"/>
            <a:ext cx="2060575" cy="13335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6" name="Line 6">
            <a:extLst>
              <a:ext uri="{FF2B5EF4-FFF2-40B4-BE49-F238E27FC236}">
                <a16:creationId xmlns:a16="http://schemas.microsoft.com/office/drawing/2014/main" id="{E1EA7F26-EF59-4639-A94A-15FDBB3DD0A7}"/>
              </a:ext>
            </a:extLst>
          </p:cNvPr>
          <p:cNvSpPr>
            <a:spLocks noChangeShapeType="1"/>
          </p:cNvSpPr>
          <p:nvPr/>
        </p:nvSpPr>
        <p:spPr bwMode="auto">
          <a:xfrm>
            <a:off x="1936750" y="4438650"/>
            <a:ext cx="4395788" cy="1366838"/>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7" name="Text Box 7">
            <a:extLst>
              <a:ext uri="{FF2B5EF4-FFF2-40B4-BE49-F238E27FC236}">
                <a16:creationId xmlns:a16="http://schemas.microsoft.com/office/drawing/2014/main" id="{5EBA9110-0318-40D1-8082-F81B9EA79664}"/>
              </a:ext>
            </a:extLst>
          </p:cNvPr>
          <p:cNvSpPr txBox="1">
            <a:spLocks noChangeArrowheads="1"/>
          </p:cNvSpPr>
          <p:nvPr/>
        </p:nvSpPr>
        <p:spPr bwMode="auto">
          <a:xfrm>
            <a:off x="327025" y="4127500"/>
            <a:ext cx="29194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000" b="0">
                <a:latin typeface="Comic Sans MS" panose="030F0702030302020204" pitchFamily="66" charset="0"/>
                <a:ea typeface="Angsana New" panose="020B0502040204020203" pitchFamily="18" charset="-34"/>
                <a:cs typeface="Angsana New" panose="020B0502040204020203" pitchFamily="18" charset="-34"/>
              </a:rPr>
              <a:t>difficult to segment</a:t>
            </a:r>
          </a:p>
          <a:p>
            <a:pPr eaLnBrk="1" hangingPunct="1">
              <a:spcBef>
                <a:spcPct val="0"/>
              </a:spcBef>
              <a:buClrTx/>
              <a:buSzTx/>
              <a:buFontTx/>
              <a:buNone/>
            </a:pPr>
            <a:r>
              <a:rPr lang="en-US" altLang="en-US" sz="2000" b="0">
                <a:latin typeface="Comic Sans MS" panose="030F0702030302020204" pitchFamily="66" charset="0"/>
                <a:ea typeface="Angsana New" panose="020B0502040204020203" pitchFamily="18" charset="-34"/>
                <a:cs typeface="Angsana New" panose="020B0502040204020203" pitchFamily="18" charset="-34"/>
              </a:rPr>
              <a:t>……But, its hard for</a:t>
            </a:r>
          </a:p>
          <a:p>
            <a:pPr eaLnBrk="1" hangingPunct="1">
              <a:spcBef>
                <a:spcPct val="0"/>
              </a:spcBef>
              <a:buClrTx/>
              <a:buSzTx/>
              <a:buFontTx/>
              <a:buNone/>
            </a:pPr>
            <a:r>
              <a:rPr lang="en-US" altLang="en-US" sz="2000" b="0">
                <a:latin typeface="Comic Sans MS" panose="030F0702030302020204" pitchFamily="66" charset="0"/>
                <a:ea typeface="Angsana New" panose="020B0502040204020203" pitchFamily="18" charset="-34"/>
                <a:cs typeface="Angsana New" panose="020B0502040204020203" pitchFamily="18" charset="-34"/>
              </a:rPr>
              <a:t>humans to segment the</a:t>
            </a:r>
            <a:br>
              <a:rPr lang="en-US" altLang="en-US" sz="2000" b="0">
                <a:latin typeface="Comic Sans MS" panose="030F0702030302020204" pitchFamily="66" charset="0"/>
                <a:ea typeface="Angsana New" panose="020B0502040204020203" pitchFamily="18" charset="-34"/>
                <a:cs typeface="Angsana New" panose="020B0502040204020203" pitchFamily="18" charset="-34"/>
              </a:rPr>
            </a:br>
            <a:r>
              <a:rPr lang="en-US" altLang="en-US" sz="2000" b="0">
                <a:latin typeface="Comic Sans MS" panose="030F0702030302020204" pitchFamily="66" charset="0"/>
                <a:ea typeface="Angsana New" panose="020B0502040204020203" pitchFamily="18" charset="-34"/>
                <a:cs typeface="Angsana New" panose="020B0502040204020203" pitchFamily="18" charset="-34"/>
              </a:rPr>
              <a:t>left hand side of the </a:t>
            </a:r>
            <a:br>
              <a:rPr lang="en-US" altLang="en-US" sz="2000" b="0">
                <a:latin typeface="Comic Sans MS" panose="030F0702030302020204" pitchFamily="66" charset="0"/>
                <a:ea typeface="Angsana New" panose="020B0502040204020203" pitchFamily="18" charset="-34"/>
                <a:cs typeface="Angsana New" panose="020B0502040204020203" pitchFamily="18" charset="-34"/>
              </a:rPr>
            </a:br>
            <a:r>
              <a:rPr lang="en-US" altLang="en-US" sz="2000" b="0">
                <a:latin typeface="Comic Sans MS" panose="030F0702030302020204" pitchFamily="66" charset="0"/>
                <a:ea typeface="Angsana New" panose="020B0502040204020203" pitchFamily="18" charset="-34"/>
                <a:cs typeface="Angsana New" panose="020B0502040204020203" pitchFamily="18" charset="-34"/>
              </a:rPr>
              <a:t>object in (d)</a:t>
            </a:r>
            <a:endParaRPr lang="th-TH" altLang="en-US" sz="2000" b="0">
              <a:latin typeface="Comic Sans MS" panose="030F0702030302020204" pitchFamily="66" charset="0"/>
              <a:ea typeface="Angsana New" panose="020B0502040204020203" pitchFamily="18" charset="-34"/>
              <a:cs typeface="Angsana New" panose="020B0502040204020203" pitchFamily="18" charset="-34"/>
            </a:endParaRPr>
          </a:p>
        </p:txBody>
      </p:sp>
      <p:sp>
        <p:nvSpPr>
          <p:cNvPr id="15368" name="Text Box 8">
            <a:extLst>
              <a:ext uri="{FF2B5EF4-FFF2-40B4-BE49-F238E27FC236}">
                <a16:creationId xmlns:a16="http://schemas.microsoft.com/office/drawing/2014/main" id="{80A61987-DF84-4276-846E-EE63F4C0CB8E}"/>
              </a:ext>
            </a:extLst>
          </p:cNvPr>
          <p:cNvSpPr txBox="1">
            <a:spLocks noChangeArrowheads="1"/>
          </p:cNvSpPr>
          <p:nvPr/>
        </p:nvSpPr>
        <p:spPr bwMode="auto">
          <a:xfrm>
            <a:off x="6507163" y="2492375"/>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solidFill>
                  <a:srgbClr val="CC0000"/>
                </a:solidFill>
              </a:rPr>
              <a:t>(a)</a:t>
            </a:r>
          </a:p>
        </p:txBody>
      </p:sp>
      <p:sp>
        <p:nvSpPr>
          <p:cNvPr id="15369" name="Text Box 9">
            <a:extLst>
              <a:ext uri="{FF2B5EF4-FFF2-40B4-BE49-F238E27FC236}">
                <a16:creationId xmlns:a16="http://schemas.microsoft.com/office/drawing/2014/main" id="{DF1A9C3F-769C-4FFB-8DAE-B74FE1A77AA4}"/>
              </a:ext>
            </a:extLst>
          </p:cNvPr>
          <p:cNvSpPr txBox="1">
            <a:spLocks noChangeArrowheads="1"/>
          </p:cNvSpPr>
          <p:nvPr/>
        </p:nvSpPr>
        <p:spPr bwMode="auto">
          <a:xfrm>
            <a:off x="5305425" y="338455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solidFill>
                  <a:srgbClr val="CC0000"/>
                </a:solidFill>
              </a:rPr>
              <a:t>(b)</a:t>
            </a:r>
          </a:p>
        </p:txBody>
      </p:sp>
      <p:sp>
        <p:nvSpPr>
          <p:cNvPr id="15370" name="Text Box 10">
            <a:extLst>
              <a:ext uri="{FF2B5EF4-FFF2-40B4-BE49-F238E27FC236}">
                <a16:creationId xmlns:a16="http://schemas.microsoft.com/office/drawing/2014/main" id="{73106A67-593E-4B8C-8D72-2182FB1AA26A}"/>
              </a:ext>
            </a:extLst>
          </p:cNvPr>
          <p:cNvSpPr txBox="1">
            <a:spLocks noChangeArrowheads="1"/>
          </p:cNvSpPr>
          <p:nvPr/>
        </p:nvSpPr>
        <p:spPr bwMode="auto">
          <a:xfrm>
            <a:off x="7543800" y="4044950"/>
            <a:ext cx="509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solidFill>
                  <a:srgbClr val="CC0000"/>
                </a:solidFill>
              </a:rPr>
              <a:t>(c)</a:t>
            </a:r>
          </a:p>
        </p:txBody>
      </p:sp>
      <p:sp>
        <p:nvSpPr>
          <p:cNvPr id="15371" name="Text Box 11">
            <a:extLst>
              <a:ext uri="{FF2B5EF4-FFF2-40B4-BE49-F238E27FC236}">
                <a16:creationId xmlns:a16="http://schemas.microsoft.com/office/drawing/2014/main" id="{F12A29F3-AAA3-442F-9335-AD90084081B5}"/>
              </a:ext>
            </a:extLst>
          </p:cNvPr>
          <p:cNvSpPr txBox="1">
            <a:spLocks noChangeArrowheads="1"/>
          </p:cNvSpPr>
          <p:nvPr/>
        </p:nvSpPr>
        <p:spPr bwMode="auto">
          <a:xfrm>
            <a:off x="5262563" y="587375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solidFill>
                  <a:srgbClr val="CC0000"/>
                </a:solidFill>
              </a:rPr>
              <a:t>(d)</a:t>
            </a:r>
          </a:p>
        </p:txBody>
      </p:sp>
      <p:sp>
        <p:nvSpPr>
          <p:cNvPr id="15372" name="Text Box 12">
            <a:extLst>
              <a:ext uri="{FF2B5EF4-FFF2-40B4-BE49-F238E27FC236}">
                <a16:creationId xmlns:a16="http://schemas.microsoft.com/office/drawing/2014/main" id="{CEEDB29A-7E44-404C-AAB6-B60D545CC208}"/>
              </a:ext>
            </a:extLst>
          </p:cNvPr>
          <p:cNvSpPr txBox="1">
            <a:spLocks noChangeArrowheads="1"/>
          </p:cNvSpPr>
          <p:nvPr/>
        </p:nvSpPr>
        <p:spPr bwMode="auto">
          <a:xfrm>
            <a:off x="7299325" y="558800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solidFill>
                  <a:srgbClr val="CC0000"/>
                </a:solidFill>
              </a:rPr>
              <a:t>(e)</a:t>
            </a:r>
          </a:p>
        </p:txBody>
      </p:sp>
      <p:pic>
        <p:nvPicPr>
          <p:cNvPr id="249869" name="Reco3763.WAV">
            <a:hlinkClick r:id="" action="ppaction://media"/>
            <a:extLst>
              <a:ext uri="{FF2B5EF4-FFF2-40B4-BE49-F238E27FC236}">
                <a16:creationId xmlns:a16="http://schemas.microsoft.com/office/drawing/2014/main" id="{B0716A79-C71B-4D54-A3A0-F8215175C78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342900" y="2476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14879" fill="hold"/>
                                        <p:tgtEl>
                                          <p:spTgt spid="2498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4986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95821242-0376-4A34-A065-FD40EF9007A0}"/>
              </a:ext>
            </a:extLst>
          </p:cNvPr>
          <p:cNvSpPr>
            <a:spLocks noGrp="1" noChangeArrowheads="1"/>
          </p:cNvSpPr>
          <p:nvPr>
            <p:ph type="title"/>
          </p:nvPr>
        </p:nvSpPr>
        <p:spPr>
          <a:xfrm>
            <a:off x="412750" y="198438"/>
            <a:ext cx="8229600" cy="444500"/>
          </a:xfrm>
        </p:spPr>
        <p:txBody>
          <a:bodyPr/>
          <a:lstStyle/>
          <a:p>
            <a:pPr eaLnBrk="1" hangingPunct="1">
              <a:defRPr/>
            </a:pPr>
            <a:r>
              <a:rPr lang="en-US" sz="4000"/>
              <a:t>Adaptive (variable) Threshold</a:t>
            </a:r>
          </a:p>
        </p:txBody>
      </p:sp>
      <p:pic>
        <p:nvPicPr>
          <p:cNvPr id="16387" name="Picture 3">
            <a:extLst>
              <a:ext uri="{FF2B5EF4-FFF2-40B4-BE49-F238E27FC236}">
                <a16:creationId xmlns:a16="http://schemas.microsoft.com/office/drawing/2014/main" id="{B277D431-217A-4A0A-AD7C-9ABF8A743A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0" y="1439863"/>
            <a:ext cx="47752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9" name="Rectangle 5">
            <a:extLst>
              <a:ext uri="{FF2B5EF4-FFF2-40B4-BE49-F238E27FC236}">
                <a16:creationId xmlns:a16="http://schemas.microsoft.com/office/drawing/2014/main" id="{95CD686C-F7B0-4AA3-8A5E-3C292AC1B3BA}"/>
              </a:ext>
            </a:extLst>
          </p:cNvPr>
          <p:cNvSpPr>
            <a:spLocks noChangeArrowheads="1"/>
          </p:cNvSpPr>
          <p:nvPr/>
        </p:nvSpPr>
        <p:spPr bwMode="auto">
          <a:xfrm>
            <a:off x="0" y="1016000"/>
            <a:ext cx="4495800" cy="48387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pitchFamily="2" charset="2"/>
              <a:buChar char="n"/>
              <a:defRPr/>
            </a:pPr>
            <a:r>
              <a:rPr lang="en-US" sz="2000" b="0">
                <a:effectLst>
                  <a:outerShdw blurRad="38100" dist="38100" dir="2700000" algn="tl">
                    <a:srgbClr val="000000"/>
                  </a:outerShdw>
                </a:effectLst>
              </a:rPr>
              <a:t>Threshold varies over the image as a function of local image characteristics, can produce the solution in these cases. </a:t>
            </a:r>
          </a:p>
          <a:p>
            <a:pPr marL="342900" indent="-342900" eaLnBrk="1" hangingPunct="1">
              <a:spcBef>
                <a:spcPct val="20000"/>
              </a:spcBef>
              <a:buClr>
                <a:schemeClr val="hlink"/>
              </a:buClr>
              <a:buSzPct val="60000"/>
              <a:buFont typeface="Wingdings" pitchFamily="2" charset="2"/>
              <a:buChar char="n"/>
              <a:defRPr/>
            </a:pPr>
            <a:r>
              <a:rPr lang="en-US" sz="2000" b="0">
                <a:effectLst>
                  <a:outerShdw blurRad="38100" dist="38100" dir="2700000" algn="tl">
                    <a:srgbClr val="000000"/>
                  </a:outerShdw>
                </a:effectLst>
              </a:rPr>
              <a:t>image f is divided into subimages fc </a:t>
            </a:r>
          </a:p>
          <a:p>
            <a:pPr marL="342900" indent="-342900" eaLnBrk="1" hangingPunct="1">
              <a:spcBef>
                <a:spcPct val="20000"/>
              </a:spcBef>
              <a:buClr>
                <a:schemeClr val="hlink"/>
              </a:buClr>
              <a:buSzPct val="60000"/>
              <a:buFont typeface="Wingdings" pitchFamily="2" charset="2"/>
              <a:buChar char="n"/>
              <a:defRPr/>
            </a:pPr>
            <a:r>
              <a:rPr lang="en-US" sz="2000" b="0">
                <a:effectLst>
                  <a:outerShdw blurRad="38100" dist="38100" dir="2700000" algn="tl">
                    <a:srgbClr val="000000"/>
                  </a:outerShdw>
                </a:effectLst>
              </a:rPr>
              <a:t>a threshold is determined independently in each subimage </a:t>
            </a:r>
          </a:p>
          <a:p>
            <a:pPr marL="342900" indent="-342900" eaLnBrk="1" hangingPunct="1">
              <a:spcBef>
                <a:spcPct val="20000"/>
              </a:spcBef>
              <a:buClr>
                <a:schemeClr val="hlink"/>
              </a:buClr>
              <a:buSzPct val="60000"/>
              <a:buFont typeface="Wingdings" pitchFamily="2" charset="2"/>
              <a:buChar char="n"/>
              <a:defRPr/>
            </a:pPr>
            <a:r>
              <a:rPr lang="en-US" sz="2000" b="0">
                <a:effectLst>
                  <a:outerShdw blurRad="38100" dist="38100" dir="2700000" algn="tl">
                    <a:srgbClr val="000000"/>
                  </a:outerShdw>
                </a:effectLst>
              </a:rPr>
              <a:t>if a threshold cannot be determined in some subimage, it can be interpolated from thresholds determined in neighboring subimages. </a:t>
            </a:r>
          </a:p>
          <a:p>
            <a:pPr marL="342900" indent="-342900" eaLnBrk="1" hangingPunct="1">
              <a:spcBef>
                <a:spcPct val="20000"/>
              </a:spcBef>
              <a:buClr>
                <a:schemeClr val="hlink"/>
              </a:buClr>
              <a:buSzPct val="60000"/>
              <a:buFont typeface="Wingdings" pitchFamily="2" charset="2"/>
              <a:buChar char="n"/>
              <a:defRPr/>
            </a:pPr>
            <a:r>
              <a:rPr lang="en-US" sz="2000" b="0">
                <a:effectLst>
                  <a:outerShdw blurRad="38100" dist="38100" dir="2700000" algn="tl">
                    <a:srgbClr val="000000"/>
                  </a:outerShdw>
                </a:effectLst>
              </a:rPr>
              <a:t>each subimage is then processed with respect to its local threshold. </a:t>
            </a:r>
          </a:p>
        </p:txBody>
      </p:sp>
      <p:pic>
        <p:nvPicPr>
          <p:cNvPr id="16389" name="Picture 6">
            <a:extLst>
              <a:ext uri="{FF2B5EF4-FFF2-40B4-BE49-F238E27FC236}">
                <a16:creationId xmlns:a16="http://schemas.microsoft.com/office/drawing/2014/main" id="{11B8F440-3027-45F5-84C8-BC129B7CD5A8}"/>
              </a:ext>
            </a:extLst>
          </p:cNvPr>
          <p:cNvPicPr>
            <a:picLocks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4922838" y="5073650"/>
            <a:ext cx="3705225" cy="361950"/>
          </a:xfrm>
          <a:noFill/>
          <a:extLst>
            <a:ext uri="{909E8E84-426E-40DD-AFC4-6F175D3DCCD1}">
              <a14:hiddenFill xmlns:a14="http://schemas.microsoft.com/office/drawing/2010/main">
                <a:solidFill>
                  <a:srgbClr val="FFFFFF"/>
                </a:solidFill>
              </a14:hiddenFill>
            </a:ext>
          </a:extLst>
        </p:spPr>
      </p:pic>
      <p:sp>
        <p:nvSpPr>
          <p:cNvPr id="16390" name="Text Box 8">
            <a:extLst>
              <a:ext uri="{FF2B5EF4-FFF2-40B4-BE49-F238E27FC236}">
                <a16:creationId xmlns:a16="http://schemas.microsoft.com/office/drawing/2014/main" id="{E35BF752-6A74-46BA-9194-BA127D90FAD3}"/>
              </a:ext>
            </a:extLst>
          </p:cNvPr>
          <p:cNvSpPr txBox="1">
            <a:spLocks noChangeArrowheads="1"/>
          </p:cNvSpPr>
          <p:nvPr/>
        </p:nvSpPr>
        <p:spPr bwMode="auto">
          <a:xfrm>
            <a:off x="5702300" y="5643563"/>
            <a:ext cx="2801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i="1"/>
              <a:t>f</a:t>
            </a:r>
            <a:r>
              <a:rPr lang="en-US" altLang="en-US" sz="1800" b="0"/>
              <a:t> = entire image</a:t>
            </a:r>
          </a:p>
          <a:p>
            <a:pPr>
              <a:spcBef>
                <a:spcPct val="0"/>
              </a:spcBef>
              <a:buClrTx/>
              <a:buSzTx/>
              <a:buFontTx/>
              <a:buNone/>
            </a:pPr>
            <a:r>
              <a:rPr lang="en-US" altLang="en-US" sz="1800" b="0" i="1"/>
              <a:t>f</a:t>
            </a:r>
            <a:r>
              <a:rPr lang="en-US" altLang="en-US" sz="1000" b="0" i="1"/>
              <a:t>c</a:t>
            </a:r>
            <a:r>
              <a:rPr lang="en-US" altLang="en-US" sz="1800" b="0"/>
              <a:t> = current sub-image</a:t>
            </a:r>
          </a:p>
        </p:txBody>
      </p:sp>
      <p:pic>
        <p:nvPicPr>
          <p:cNvPr id="251913" name="Reco3794.WAV">
            <a:hlinkClick r:id="" action="ppaction://media"/>
            <a:extLst>
              <a:ext uri="{FF2B5EF4-FFF2-40B4-BE49-F238E27FC236}">
                <a16:creationId xmlns:a16="http://schemas.microsoft.com/office/drawing/2014/main" id="{CEBF8C31-D60C-4DDC-901F-1B52BC437FB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674688" y="2587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7119" fill="hold"/>
                                        <p:tgtEl>
                                          <p:spTgt spid="2519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519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26DE06A3-C39E-4F30-8C9D-70BBE7F668EC}"/>
              </a:ext>
            </a:extLst>
          </p:cNvPr>
          <p:cNvSpPr>
            <a:spLocks noGrp="1" noChangeArrowheads="1"/>
          </p:cNvSpPr>
          <p:nvPr>
            <p:ph type="title"/>
          </p:nvPr>
        </p:nvSpPr>
        <p:spPr/>
        <p:txBody>
          <a:bodyPr/>
          <a:lstStyle/>
          <a:p>
            <a:pPr eaLnBrk="1" hangingPunct="1">
              <a:defRPr/>
            </a:pPr>
            <a:r>
              <a:rPr lang="en-US"/>
              <a:t>Needs of Local Threshold</a:t>
            </a:r>
          </a:p>
        </p:txBody>
      </p:sp>
      <p:pic>
        <p:nvPicPr>
          <p:cNvPr id="17411" name="Picture 3">
            <a:extLst>
              <a:ext uri="{FF2B5EF4-FFF2-40B4-BE49-F238E27FC236}">
                <a16:creationId xmlns:a16="http://schemas.microsoft.com/office/drawing/2014/main" id="{6F92A15C-2D92-4C3F-B29E-F5A33F9FF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377" b="33160"/>
          <a:stretch>
            <a:fillRect/>
          </a:stretch>
        </p:blipFill>
        <p:spPr bwMode="auto">
          <a:xfrm>
            <a:off x="4938713" y="1835150"/>
            <a:ext cx="4005262"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a:extLst>
              <a:ext uri="{FF2B5EF4-FFF2-40B4-BE49-F238E27FC236}">
                <a16:creationId xmlns:a16="http://schemas.microsoft.com/office/drawing/2014/main" id="{A3CC2E74-BED0-43F5-B57C-C8FF158D7697}"/>
              </a:ext>
            </a:extLst>
          </p:cNvPr>
          <p:cNvSpPr txBox="1">
            <a:spLocks noChangeArrowheads="1"/>
          </p:cNvSpPr>
          <p:nvPr/>
        </p:nvSpPr>
        <p:spPr bwMode="auto">
          <a:xfrm>
            <a:off x="809625" y="2470150"/>
            <a:ext cx="3992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latin typeface="Arial" panose="020B0604020202020204" pitchFamily="34" charset="0"/>
              </a:rPr>
              <a:t>Properly and improperly segmented subimages </a:t>
            </a:r>
          </a:p>
        </p:txBody>
      </p:sp>
      <p:sp>
        <p:nvSpPr>
          <p:cNvPr id="17413" name="Text Box 5">
            <a:extLst>
              <a:ext uri="{FF2B5EF4-FFF2-40B4-BE49-F238E27FC236}">
                <a16:creationId xmlns:a16="http://schemas.microsoft.com/office/drawing/2014/main" id="{DE52C0F0-5B5A-4C3C-8432-E35D23959E78}"/>
              </a:ext>
            </a:extLst>
          </p:cNvPr>
          <p:cNvSpPr txBox="1">
            <a:spLocks noChangeArrowheads="1"/>
          </p:cNvSpPr>
          <p:nvPr/>
        </p:nvSpPr>
        <p:spPr bwMode="auto">
          <a:xfrm>
            <a:off x="798513" y="3892550"/>
            <a:ext cx="3992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latin typeface="Arial" panose="020B0604020202020204" pitchFamily="34" charset="0"/>
              </a:rPr>
              <a:t>Further division of the sub-image, and result of adaptive thresholding </a:t>
            </a:r>
          </a:p>
        </p:txBody>
      </p:sp>
      <p:pic>
        <p:nvPicPr>
          <p:cNvPr id="17414" name="Picture 6">
            <a:extLst>
              <a:ext uri="{FF2B5EF4-FFF2-40B4-BE49-F238E27FC236}">
                <a16:creationId xmlns:a16="http://schemas.microsoft.com/office/drawing/2014/main" id="{7116E7DE-757F-4E1C-82AA-77FAD7F59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6251"/>
          <a:stretch>
            <a:fillRect/>
          </a:stretch>
        </p:blipFill>
        <p:spPr bwMode="auto">
          <a:xfrm>
            <a:off x="2968625" y="4894263"/>
            <a:ext cx="601186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Reco3810.WAV">
            <a:hlinkClick r:id="" action="ppaction://media"/>
            <a:extLst>
              <a:ext uri="{FF2B5EF4-FFF2-40B4-BE49-F238E27FC236}">
                <a16:creationId xmlns:a16="http://schemas.microsoft.com/office/drawing/2014/main" id="{0C0F446B-EBE8-4D42-ABFE-6405D66FCFD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74688" y="6318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168" fill="hold"/>
                                        <p:tgtEl>
                                          <p:spTgt spid="2529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5293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35100C12-CB7C-4CF9-9662-2BE629B0997C}"/>
              </a:ext>
            </a:extLst>
          </p:cNvPr>
          <p:cNvSpPr>
            <a:spLocks noGrp="1" noChangeArrowheads="1"/>
          </p:cNvSpPr>
          <p:nvPr>
            <p:ph type="title"/>
          </p:nvPr>
        </p:nvSpPr>
        <p:spPr>
          <a:xfrm>
            <a:off x="457200" y="277813"/>
            <a:ext cx="8229600" cy="555625"/>
          </a:xfrm>
        </p:spPr>
        <p:txBody>
          <a:bodyPr/>
          <a:lstStyle/>
          <a:p>
            <a:pPr eaLnBrk="1" hangingPunct="1">
              <a:defRPr/>
            </a:pPr>
            <a:r>
              <a:rPr lang="en-US" sz="4000"/>
              <a:t>Optimal Thresholding</a:t>
            </a:r>
          </a:p>
        </p:txBody>
      </p:sp>
      <p:sp>
        <p:nvSpPr>
          <p:cNvPr id="267267" name="Rectangle 3">
            <a:extLst>
              <a:ext uri="{FF2B5EF4-FFF2-40B4-BE49-F238E27FC236}">
                <a16:creationId xmlns:a16="http://schemas.microsoft.com/office/drawing/2014/main" id="{E83ED766-4C9E-46B0-B68D-B247C5826F81}"/>
              </a:ext>
            </a:extLst>
          </p:cNvPr>
          <p:cNvSpPr>
            <a:spLocks noGrp="1" noChangeArrowheads="1"/>
          </p:cNvSpPr>
          <p:nvPr>
            <p:ph type="body" sz="half" idx="1"/>
          </p:nvPr>
        </p:nvSpPr>
        <p:spPr>
          <a:xfrm>
            <a:off x="0" y="1270000"/>
            <a:ext cx="4038600" cy="5291138"/>
          </a:xfrm>
        </p:spPr>
        <p:txBody>
          <a:bodyPr/>
          <a:lstStyle/>
          <a:p>
            <a:pPr eaLnBrk="1" hangingPunct="1">
              <a:lnSpc>
                <a:spcPct val="80000"/>
              </a:lnSpc>
              <a:defRPr/>
            </a:pPr>
            <a:r>
              <a:rPr lang="en-US" sz="2400"/>
              <a:t>based on approximation of the histogram of an image using a weighted sum of two or more probability densities with normal distribution </a:t>
            </a:r>
          </a:p>
          <a:p>
            <a:pPr eaLnBrk="1" hangingPunct="1">
              <a:lnSpc>
                <a:spcPct val="80000"/>
              </a:lnSpc>
              <a:defRPr/>
            </a:pPr>
            <a:r>
              <a:rPr lang="en-US" sz="2400"/>
              <a:t>The threshold is set as the closest gray level corresponding to the minimum probability between the maxima of two or more normal distributions, which results in minimum error segmentation </a:t>
            </a:r>
          </a:p>
        </p:txBody>
      </p:sp>
      <p:pic>
        <p:nvPicPr>
          <p:cNvPr id="18436" name="Picture 4">
            <a:extLst>
              <a:ext uri="{FF2B5EF4-FFF2-40B4-BE49-F238E27FC236}">
                <a16:creationId xmlns:a16="http://schemas.microsoft.com/office/drawing/2014/main" id="{EE6183F4-82B7-464F-A3A2-8F9B78569CBA}"/>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159250" y="1246188"/>
            <a:ext cx="4984750" cy="3363912"/>
          </a:xfrm>
          <a:noFill/>
          <a:extLst>
            <a:ext uri="{909E8E84-426E-40DD-AFC4-6F175D3DCCD1}">
              <a14:hiddenFill xmlns:a14="http://schemas.microsoft.com/office/drawing/2010/main">
                <a:solidFill>
                  <a:srgbClr val="FFFFFF"/>
                </a:solidFill>
              </a14:hiddenFill>
            </a:ext>
          </a:extLst>
        </p:spPr>
      </p:pic>
      <p:pic>
        <p:nvPicPr>
          <p:cNvPr id="267270" name="Reco3826.WAV">
            <a:hlinkClick r:id="" action="ppaction://media"/>
            <a:extLst>
              <a:ext uri="{FF2B5EF4-FFF2-40B4-BE49-F238E27FC236}">
                <a16:creationId xmlns:a16="http://schemas.microsoft.com/office/drawing/2014/main" id="{F17F70CB-4A16-45AF-8BBC-4E34295776D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38225" y="4445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0353" fill="hold"/>
                                        <p:tgtEl>
                                          <p:spTgt spid="2672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727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40C32458-614C-4766-B483-BCAEC723D652}"/>
              </a:ext>
            </a:extLst>
          </p:cNvPr>
          <p:cNvSpPr>
            <a:spLocks noGrp="1" noChangeArrowheads="1"/>
          </p:cNvSpPr>
          <p:nvPr>
            <p:ph type="title"/>
          </p:nvPr>
        </p:nvSpPr>
        <p:spPr/>
        <p:txBody>
          <a:bodyPr/>
          <a:lstStyle/>
          <a:p>
            <a:pPr eaLnBrk="1" hangingPunct="1">
              <a:defRPr/>
            </a:pPr>
            <a:r>
              <a:rPr lang="en-US"/>
              <a:t>Threshold: Hypothesis Testing</a:t>
            </a:r>
          </a:p>
        </p:txBody>
      </p:sp>
      <p:sp>
        <p:nvSpPr>
          <p:cNvPr id="253955" name="Rectangle 3">
            <a:extLst>
              <a:ext uri="{FF2B5EF4-FFF2-40B4-BE49-F238E27FC236}">
                <a16:creationId xmlns:a16="http://schemas.microsoft.com/office/drawing/2014/main" id="{AA7242F1-8148-484E-8438-8B900C175160}"/>
              </a:ext>
            </a:extLst>
          </p:cNvPr>
          <p:cNvSpPr>
            <a:spLocks noGrp="1" noChangeArrowheads="1"/>
          </p:cNvSpPr>
          <p:nvPr>
            <p:ph type="body" sz="half" idx="1"/>
          </p:nvPr>
        </p:nvSpPr>
        <p:spPr>
          <a:xfrm>
            <a:off x="609600" y="1776413"/>
            <a:ext cx="3848100" cy="4646612"/>
          </a:xfrm>
        </p:spPr>
        <p:txBody>
          <a:bodyPr/>
          <a:lstStyle/>
          <a:p>
            <a:pPr eaLnBrk="1" hangingPunct="1">
              <a:lnSpc>
                <a:spcPct val="90000"/>
              </a:lnSpc>
              <a:defRPr/>
            </a:pPr>
            <a:r>
              <a:rPr lang="en-US" sz="2400"/>
              <a:t>Question: </a:t>
            </a:r>
          </a:p>
          <a:p>
            <a:pPr lvl="1" eaLnBrk="1" hangingPunct="1">
              <a:lnSpc>
                <a:spcPct val="90000"/>
              </a:lnSpc>
              <a:defRPr/>
            </a:pPr>
            <a:r>
              <a:rPr lang="en-US" sz="2000"/>
              <a:t>Does this pixel with intensity </a:t>
            </a:r>
            <a:r>
              <a:rPr lang="en-US" sz="2000" i="1"/>
              <a:t>z</a:t>
            </a:r>
            <a:r>
              <a:rPr lang="en-US" sz="2000"/>
              <a:t> belong to a region (edge) or not?</a:t>
            </a:r>
          </a:p>
          <a:p>
            <a:pPr eaLnBrk="1" hangingPunct="1">
              <a:lnSpc>
                <a:spcPct val="90000"/>
              </a:lnSpc>
              <a:defRPr/>
            </a:pPr>
            <a:r>
              <a:rPr lang="en-US" sz="2400"/>
              <a:t>Hypothesis</a:t>
            </a:r>
          </a:p>
          <a:p>
            <a:pPr lvl="1" eaLnBrk="1" hangingPunct="1">
              <a:lnSpc>
                <a:spcPct val="90000"/>
              </a:lnSpc>
              <a:defRPr/>
            </a:pPr>
            <a:r>
              <a:rPr lang="en-US" sz="2000"/>
              <a:t>H</a:t>
            </a:r>
            <a:r>
              <a:rPr lang="en-US" sz="2000" baseline="-25000"/>
              <a:t>0</a:t>
            </a:r>
            <a:r>
              <a:rPr lang="en-US" sz="2000"/>
              <a:t>: Null. It does not</a:t>
            </a:r>
          </a:p>
          <a:p>
            <a:pPr lvl="1" eaLnBrk="1" hangingPunct="1">
              <a:lnSpc>
                <a:spcPct val="90000"/>
              </a:lnSpc>
              <a:defRPr/>
            </a:pPr>
            <a:r>
              <a:rPr lang="en-US" sz="2000"/>
              <a:t>H</a:t>
            </a:r>
            <a:r>
              <a:rPr lang="en-US" sz="2000" baseline="-25000"/>
              <a:t>1</a:t>
            </a:r>
            <a:r>
              <a:rPr lang="en-US" sz="2000"/>
              <a:t>: Alt. It does</a:t>
            </a:r>
          </a:p>
          <a:p>
            <a:pPr eaLnBrk="1" hangingPunct="1">
              <a:lnSpc>
                <a:spcPct val="90000"/>
              </a:lnSpc>
              <a:defRPr/>
            </a:pPr>
            <a:r>
              <a:rPr lang="en-US" sz="2400"/>
              <a:t>Likelihood</a:t>
            </a:r>
          </a:p>
          <a:p>
            <a:pPr lvl="1" eaLnBrk="1" hangingPunct="1">
              <a:lnSpc>
                <a:spcPct val="90000"/>
              </a:lnSpc>
              <a:defRPr/>
            </a:pPr>
            <a:r>
              <a:rPr lang="en-US" sz="2000"/>
              <a:t>p(</a:t>
            </a:r>
            <a:r>
              <a:rPr lang="en-US" sz="2000" i="1"/>
              <a:t>z</a:t>
            </a:r>
            <a:r>
              <a:rPr lang="en-US" sz="2000"/>
              <a:t>|z</a:t>
            </a:r>
            <a:r>
              <a:rPr lang="en-US" sz="2000">
                <a:sym typeface="Symbol" pitchFamily="18" charset="2"/>
              </a:rPr>
              <a:t></a:t>
            </a:r>
            <a:r>
              <a:rPr lang="en-US" sz="2000"/>
              <a:t>H</a:t>
            </a:r>
            <a:r>
              <a:rPr lang="en-US" sz="2000" baseline="-25000"/>
              <a:t>0</a:t>
            </a:r>
            <a:r>
              <a:rPr lang="en-US" sz="2000"/>
              <a:t>) = p</a:t>
            </a:r>
            <a:r>
              <a:rPr lang="en-US" sz="2000" baseline="-25000"/>
              <a:t>1</a:t>
            </a:r>
            <a:r>
              <a:rPr lang="en-US" sz="2000"/>
              <a:t>(</a:t>
            </a:r>
            <a:r>
              <a:rPr lang="en-US" sz="2000" i="1"/>
              <a:t>z</a:t>
            </a:r>
            <a:r>
              <a:rPr lang="en-US" sz="2000"/>
              <a:t>)</a:t>
            </a:r>
          </a:p>
          <a:p>
            <a:pPr lvl="1" eaLnBrk="1" hangingPunct="1">
              <a:lnSpc>
                <a:spcPct val="90000"/>
              </a:lnSpc>
              <a:defRPr/>
            </a:pPr>
            <a:r>
              <a:rPr lang="en-US" sz="2000"/>
              <a:t>p(</a:t>
            </a:r>
            <a:r>
              <a:rPr lang="en-US" sz="2000" i="1"/>
              <a:t>z</a:t>
            </a:r>
            <a:r>
              <a:rPr lang="en-US" sz="2000"/>
              <a:t>| z</a:t>
            </a:r>
            <a:r>
              <a:rPr lang="en-US" sz="2000">
                <a:sym typeface="Symbol" pitchFamily="18" charset="2"/>
              </a:rPr>
              <a:t></a:t>
            </a:r>
            <a:r>
              <a:rPr lang="en-US" sz="2000"/>
              <a:t> H</a:t>
            </a:r>
            <a:r>
              <a:rPr lang="en-US" sz="2000" baseline="-25000"/>
              <a:t>1</a:t>
            </a:r>
            <a:r>
              <a:rPr lang="en-US" sz="2000"/>
              <a:t>) = p</a:t>
            </a:r>
            <a:r>
              <a:rPr lang="en-US" sz="2000" baseline="-25000"/>
              <a:t>2</a:t>
            </a:r>
            <a:r>
              <a:rPr lang="en-US" sz="2000"/>
              <a:t>(</a:t>
            </a:r>
            <a:r>
              <a:rPr lang="en-US" sz="2000" i="1"/>
              <a:t>z</a:t>
            </a:r>
            <a:r>
              <a:rPr lang="en-US" sz="2000"/>
              <a:t>)</a:t>
            </a:r>
          </a:p>
          <a:p>
            <a:pPr eaLnBrk="1" hangingPunct="1">
              <a:lnSpc>
                <a:spcPct val="90000"/>
              </a:lnSpc>
              <a:defRPr/>
            </a:pPr>
            <a:r>
              <a:rPr lang="en-US" sz="2400"/>
              <a:t>Prior</a:t>
            </a:r>
          </a:p>
          <a:p>
            <a:pPr lvl="1" eaLnBrk="1" hangingPunct="1">
              <a:lnSpc>
                <a:spcPct val="90000"/>
              </a:lnSpc>
              <a:defRPr/>
            </a:pPr>
            <a:r>
              <a:rPr lang="en-US" sz="2000"/>
              <a:t>P</a:t>
            </a:r>
            <a:r>
              <a:rPr lang="en-US" sz="2000" baseline="-25000"/>
              <a:t>1</a:t>
            </a:r>
            <a:r>
              <a:rPr lang="en-US" sz="2000"/>
              <a:t> = p(z</a:t>
            </a:r>
            <a:r>
              <a:rPr lang="en-US" sz="2000">
                <a:sym typeface="Symbol" pitchFamily="18" charset="2"/>
              </a:rPr>
              <a:t></a:t>
            </a:r>
            <a:r>
              <a:rPr lang="en-US" sz="2000"/>
              <a:t>H</a:t>
            </a:r>
            <a:r>
              <a:rPr lang="en-US" sz="2000" baseline="-25000"/>
              <a:t>0</a:t>
            </a:r>
            <a:r>
              <a:rPr lang="en-US" sz="2000"/>
              <a:t>) , </a:t>
            </a:r>
          </a:p>
          <a:p>
            <a:pPr lvl="1" eaLnBrk="1" hangingPunct="1">
              <a:lnSpc>
                <a:spcPct val="90000"/>
              </a:lnSpc>
              <a:defRPr/>
            </a:pPr>
            <a:r>
              <a:rPr lang="en-US" sz="2000"/>
              <a:t>P</a:t>
            </a:r>
            <a:r>
              <a:rPr lang="en-US" sz="2000" baseline="-25000"/>
              <a:t>2</a:t>
            </a:r>
            <a:r>
              <a:rPr lang="en-US" sz="2000"/>
              <a:t> = p(z</a:t>
            </a:r>
            <a:r>
              <a:rPr lang="en-US" sz="2000">
                <a:sym typeface="Symbol" pitchFamily="18" charset="2"/>
              </a:rPr>
              <a:t></a:t>
            </a:r>
            <a:r>
              <a:rPr lang="en-US" sz="2000"/>
              <a:t>H</a:t>
            </a:r>
            <a:r>
              <a:rPr lang="en-US" sz="2000" baseline="-25000"/>
              <a:t>1</a:t>
            </a:r>
            <a:r>
              <a:rPr lang="en-US" sz="2000"/>
              <a:t>) </a:t>
            </a:r>
          </a:p>
        </p:txBody>
      </p:sp>
      <p:sp>
        <p:nvSpPr>
          <p:cNvPr id="253956" name="Rectangle 4">
            <a:extLst>
              <a:ext uri="{FF2B5EF4-FFF2-40B4-BE49-F238E27FC236}">
                <a16:creationId xmlns:a16="http://schemas.microsoft.com/office/drawing/2014/main" id="{F6FF6021-87C2-4847-BCB8-72F044B4FC5A}"/>
              </a:ext>
            </a:extLst>
          </p:cNvPr>
          <p:cNvSpPr>
            <a:spLocks noGrp="1" noChangeArrowheads="1"/>
          </p:cNvSpPr>
          <p:nvPr>
            <p:ph type="body" sz="half" idx="2"/>
          </p:nvPr>
        </p:nvSpPr>
        <p:spPr>
          <a:xfrm>
            <a:off x="4610100" y="1776413"/>
            <a:ext cx="4298950" cy="4646612"/>
          </a:xfrm>
        </p:spPr>
        <p:txBody>
          <a:bodyPr/>
          <a:lstStyle/>
          <a:p>
            <a:pPr eaLnBrk="1" hangingPunct="1">
              <a:defRPr/>
            </a:pPr>
            <a:r>
              <a:rPr lang="en-US" sz="2400"/>
              <a:t>Maximum likelihood: </a:t>
            </a:r>
          </a:p>
          <a:p>
            <a:pPr lvl="1" eaLnBrk="1" hangingPunct="1">
              <a:defRPr/>
            </a:pPr>
            <a:r>
              <a:rPr lang="en-US" sz="2000"/>
              <a:t>Pixel </a:t>
            </a:r>
            <a:r>
              <a:rPr lang="en-US" sz="2000" i="1"/>
              <a:t>z</a:t>
            </a:r>
            <a:r>
              <a:rPr lang="en-US" sz="2000"/>
              <a:t> belongs to a region if p(</a:t>
            </a:r>
            <a:r>
              <a:rPr lang="en-US" sz="2000" i="1"/>
              <a:t>z</a:t>
            </a:r>
            <a:r>
              <a:rPr lang="en-US" sz="2000"/>
              <a:t>|H</a:t>
            </a:r>
            <a:r>
              <a:rPr lang="en-US" sz="2000" baseline="-25000"/>
              <a:t>1</a:t>
            </a:r>
            <a:r>
              <a:rPr lang="en-US" sz="2000"/>
              <a:t>) &gt; p(</a:t>
            </a:r>
            <a:r>
              <a:rPr lang="en-US" sz="2000" i="1"/>
              <a:t>z</a:t>
            </a:r>
            <a:r>
              <a:rPr lang="en-US" sz="2000"/>
              <a:t>|H</a:t>
            </a:r>
            <a:r>
              <a:rPr lang="en-US" sz="2000" baseline="-25000"/>
              <a:t>0</a:t>
            </a:r>
            <a:r>
              <a:rPr lang="en-US" sz="2000"/>
              <a:t>) </a:t>
            </a:r>
          </a:p>
          <a:p>
            <a:pPr eaLnBrk="1" hangingPunct="1">
              <a:defRPr/>
            </a:pPr>
            <a:r>
              <a:rPr lang="en-US" sz="2400"/>
              <a:t>Bayesian:</a:t>
            </a:r>
          </a:p>
          <a:p>
            <a:pPr eaLnBrk="1" hangingPunct="1">
              <a:buFont typeface="Wingdings" panose="05000000000000000000" pitchFamily="2" charset="2"/>
              <a:buNone/>
              <a:defRPr/>
            </a:pPr>
            <a:r>
              <a:rPr lang="en-US" sz="2400"/>
              <a:t>	 </a:t>
            </a:r>
            <a:r>
              <a:rPr lang="en-US" sz="2000"/>
              <a:t>P</a:t>
            </a:r>
            <a:r>
              <a:rPr lang="en-US" sz="2000" baseline="-25000"/>
              <a:t>2</a:t>
            </a:r>
            <a:r>
              <a:rPr lang="en-US" sz="2000"/>
              <a:t> p(</a:t>
            </a:r>
            <a:r>
              <a:rPr lang="en-US" sz="2000" i="1"/>
              <a:t>z</a:t>
            </a:r>
            <a:r>
              <a:rPr lang="en-US" sz="2000"/>
              <a:t>|H</a:t>
            </a:r>
            <a:r>
              <a:rPr lang="en-US" sz="2000" baseline="-25000"/>
              <a:t>1</a:t>
            </a:r>
            <a:r>
              <a:rPr lang="en-US" sz="2000"/>
              <a:t>) &gt; P</a:t>
            </a:r>
            <a:r>
              <a:rPr lang="en-US" sz="2000" baseline="-25000"/>
              <a:t>1</a:t>
            </a:r>
            <a:r>
              <a:rPr lang="en-US" sz="2000"/>
              <a:t> p(</a:t>
            </a:r>
            <a:r>
              <a:rPr lang="en-US" sz="2000" i="1"/>
              <a:t>z</a:t>
            </a:r>
            <a:r>
              <a:rPr lang="en-US" sz="2000"/>
              <a:t>|H</a:t>
            </a:r>
            <a:r>
              <a:rPr lang="en-US" sz="2000" baseline="-25000"/>
              <a:t>0</a:t>
            </a:r>
            <a:r>
              <a:rPr lang="en-US" sz="2000"/>
              <a:t>) </a:t>
            </a:r>
          </a:p>
          <a:p>
            <a:pPr eaLnBrk="1" hangingPunct="1">
              <a:defRPr/>
            </a:pPr>
            <a:r>
              <a:rPr lang="en-US" sz="2400"/>
              <a:t>Sufficient statistic:</a:t>
            </a:r>
          </a:p>
          <a:p>
            <a:pPr lvl="1" eaLnBrk="1" hangingPunct="1">
              <a:buFontTx/>
              <a:buNone/>
              <a:defRPr/>
            </a:pPr>
            <a:r>
              <a:rPr lang="en-US" sz="2000" i="1"/>
              <a:t>z</a:t>
            </a:r>
            <a:r>
              <a:rPr lang="en-US" sz="2000"/>
              <a:t> &gt; </a:t>
            </a:r>
            <a:r>
              <a:rPr lang="en-US" sz="2000" i="1"/>
              <a:t>T</a:t>
            </a:r>
          </a:p>
        </p:txBody>
      </p:sp>
      <p:pic>
        <p:nvPicPr>
          <p:cNvPr id="19461" name="Picture 5">
            <a:extLst>
              <a:ext uri="{FF2B5EF4-FFF2-40B4-BE49-F238E27FC236}">
                <a16:creationId xmlns:a16="http://schemas.microsoft.com/office/drawing/2014/main" id="{4261A3CE-5825-41C2-BC7E-FFBB148F1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860"/>
          <a:stretch>
            <a:fillRect/>
          </a:stretch>
        </p:blipFill>
        <p:spPr bwMode="auto">
          <a:xfrm>
            <a:off x="5032375" y="4641850"/>
            <a:ext cx="32845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9" name="Reco3857.WAV">
            <a:hlinkClick r:id="" action="ppaction://media"/>
            <a:extLst>
              <a:ext uri="{FF2B5EF4-FFF2-40B4-BE49-F238E27FC236}">
                <a16:creationId xmlns:a16="http://schemas.microsoft.com/office/drawing/2014/main" id="{F4076A53-3B6C-47CD-91C0-5CA4E894DC7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65150" y="5556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063" fill="hold"/>
                                        <p:tgtEl>
                                          <p:spTgt spid="2539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5395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2219539C-DF92-482A-A527-431517CB2A16}"/>
              </a:ext>
            </a:extLst>
          </p:cNvPr>
          <p:cNvSpPr>
            <a:spLocks noGrp="1" noChangeArrowheads="1"/>
          </p:cNvSpPr>
          <p:nvPr>
            <p:ph type="title"/>
          </p:nvPr>
        </p:nvSpPr>
        <p:spPr>
          <a:xfrm>
            <a:off x="457200" y="277813"/>
            <a:ext cx="8229600" cy="776287"/>
          </a:xfrm>
        </p:spPr>
        <p:txBody>
          <a:bodyPr/>
          <a:lstStyle/>
          <a:p>
            <a:pPr eaLnBrk="1" hangingPunct="1">
              <a:defRPr/>
            </a:pPr>
            <a:r>
              <a:rPr lang="en-US" sz="4000"/>
              <a:t>Thresholding Example – Magnetic Resonance Images</a:t>
            </a:r>
          </a:p>
        </p:txBody>
      </p:sp>
      <p:pic>
        <p:nvPicPr>
          <p:cNvPr id="20483" name="Picture 3">
            <a:extLst>
              <a:ext uri="{FF2B5EF4-FFF2-40B4-BE49-F238E27FC236}">
                <a16:creationId xmlns:a16="http://schemas.microsoft.com/office/drawing/2014/main" id="{E599856A-56B1-40B6-A5E5-45A5420F7D12}"/>
              </a:ext>
            </a:extLst>
          </p:cNvPr>
          <p:cNvPicPr>
            <a:picLocks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p:pic>
      <p:pic>
        <p:nvPicPr>
          <p:cNvPr id="269316" name="Reco3872.WAV">
            <a:hlinkClick r:id="" action="ppaction://media"/>
            <a:extLst>
              <a:ext uri="{FF2B5EF4-FFF2-40B4-BE49-F238E27FC236}">
                <a16:creationId xmlns:a16="http://schemas.microsoft.com/office/drawing/2014/main" id="{A961D0E3-F4C1-4EA9-97F0-3B85B6B3CF2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376238" y="2254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BC22D985-E1AF-471F-91E6-3A5A8BF165FD}"/>
              </a:ext>
            </a:extLst>
          </p:cNvPr>
          <p:cNvSpPr txBox="1">
            <a:spLocks noChangeArrowheads="1"/>
          </p:cNvSpPr>
          <p:nvPr/>
        </p:nvSpPr>
        <p:spPr bwMode="auto">
          <a:xfrm>
            <a:off x="369888" y="1271588"/>
            <a:ext cx="170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600" b="0">
                <a:solidFill>
                  <a:srgbClr val="FF0000"/>
                </a:solidFill>
              </a:rPr>
              <a:t>Original Image</a:t>
            </a:r>
          </a:p>
        </p:txBody>
      </p:sp>
      <p:sp>
        <p:nvSpPr>
          <p:cNvPr id="20486" name="Text Box 6">
            <a:extLst>
              <a:ext uri="{FF2B5EF4-FFF2-40B4-BE49-F238E27FC236}">
                <a16:creationId xmlns:a16="http://schemas.microsoft.com/office/drawing/2014/main" id="{9D0F06C2-F04D-410C-AD66-90FEA02C69A3}"/>
              </a:ext>
            </a:extLst>
          </p:cNvPr>
          <p:cNvSpPr txBox="1">
            <a:spLocks noChangeArrowheads="1"/>
          </p:cNvSpPr>
          <p:nvPr/>
        </p:nvSpPr>
        <p:spPr bwMode="auto">
          <a:xfrm>
            <a:off x="2805113" y="1293813"/>
            <a:ext cx="1298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600" b="0">
                <a:solidFill>
                  <a:srgbClr val="FF0000"/>
                </a:solidFill>
              </a:rPr>
              <a:t>Segment 1</a:t>
            </a:r>
          </a:p>
        </p:txBody>
      </p:sp>
      <p:sp>
        <p:nvSpPr>
          <p:cNvPr id="20487" name="Text Box 7">
            <a:extLst>
              <a:ext uri="{FF2B5EF4-FFF2-40B4-BE49-F238E27FC236}">
                <a16:creationId xmlns:a16="http://schemas.microsoft.com/office/drawing/2014/main" id="{245B3309-0562-46CB-9C71-5DEC731D187C}"/>
              </a:ext>
            </a:extLst>
          </p:cNvPr>
          <p:cNvSpPr txBox="1">
            <a:spLocks noChangeArrowheads="1"/>
          </p:cNvSpPr>
          <p:nvPr/>
        </p:nvSpPr>
        <p:spPr bwMode="auto">
          <a:xfrm>
            <a:off x="4810125" y="1293813"/>
            <a:ext cx="1298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600" b="0">
                <a:solidFill>
                  <a:srgbClr val="FF0000"/>
                </a:solidFill>
              </a:rPr>
              <a:t>Segment 2</a:t>
            </a:r>
          </a:p>
        </p:txBody>
      </p:sp>
      <p:sp>
        <p:nvSpPr>
          <p:cNvPr id="20488" name="Text Box 8">
            <a:extLst>
              <a:ext uri="{FF2B5EF4-FFF2-40B4-BE49-F238E27FC236}">
                <a16:creationId xmlns:a16="http://schemas.microsoft.com/office/drawing/2014/main" id="{BF3CD7B9-4715-4BE9-89B5-E6C8A49D93EF}"/>
              </a:ext>
            </a:extLst>
          </p:cNvPr>
          <p:cNvSpPr txBox="1">
            <a:spLocks noChangeArrowheads="1"/>
          </p:cNvSpPr>
          <p:nvPr/>
        </p:nvSpPr>
        <p:spPr bwMode="auto">
          <a:xfrm>
            <a:off x="7002463" y="1282700"/>
            <a:ext cx="1298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600" b="0">
                <a:solidFill>
                  <a:srgbClr val="FF0000"/>
                </a:solidFill>
              </a:rPr>
              <a:t>Segment 3</a:t>
            </a:r>
          </a:p>
        </p:txBody>
      </p:sp>
      <p:sp>
        <p:nvSpPr>
          <p:cNvPr id="20489" name="Text Box 9">
            <a:extLst>
              <a:ext uri="{FF2B5EF4-FFF2-40B4-BE49-F238E27FC236}">
                <a16:creationId xmlns:a16="http://schemas.microsoft.com/office/drawing/2014/main" id="{FFC5B6E8-7DF3-4F37-B455-1BA0CD042E27}"/>
              </a:ext>
            </a:extLst>
          </p:cNvPr>
          <p:cNvSpPr txBox="1">
            <a:spLocks noChangeArrowheads="1"/>
          </p:cNvSpPr>
          <p:nvPr/>
        </p:nvSpPr>
        <p:spPr bwMode="auto">
          <a:xfrm>
            <a:off x="668338" y="3076575"/>
            <a:ext cx="170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600" b="0">
                <a:solidFill>
                  <a:srgbClr val="FF0000"/>
                </a:solidFill>
              </a:rPr>
              <a:t>Original Image</a:t>
            </a:r>
          </a:p>
        </p:txBody>
      </p:sp>
      <p:sp>
        <p:nvSpPr>
          <p:cNvPr id="20490" name="Text Box 10">
            <a:extLst>
              <a:ext uri="{FF2B5EF4-FFF2-40B4-BE49-F238E27FC236}">
                <a16:creationId xmlns:a16="http://schemas.microsoft.com/office/drawing/2014/main" id="{9CCEEF63-4528-433A-AEB5-8DFDD973F4F8}"/>
              </a:ext>
            </a:extLst>
          </p:cNvPr>
          <p:cNvSpPr txBox="1">
            <a:spLocks noChangeArrowheads="1"/>
          </p:cNvSpPr>
          <p:nvPr/>
        </p:nvSpPr>
        <p:spPr bwMode="auto">
          <a:xfrm>
            <a:off x="3003550" y="3055938"/>
            <a:ext cx="1298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600" b="0">
                <a:solidFill>
                  <a:srgbClr val="FF0000"/>
                </a:solidFill>
              </a:rPr>
              <a:t>Segment 1</a:t>
            </a:r>
          </a:p>
        </p:txBody>
      </p:sp>
      <p:sp>
        <p:nvSpPr>
          <p:cNvPr id="20491" name="Text Box 11">
            <a:extLst>
              <a:ext uri="{FF2B5EF4-FFF2-40B4-BE49-F238E27FC236}">
                <a16:creationId xmlns:a16="http://schemas.microsoft.com/office/drawing/2014/main" id="{FC840B81-0C26-4A58-913A-A2BBBC6EA48A}"/>
              </a:ext>
            </a:extLst>
          </p:cNvPr>
          <p:cNvSpPr txBox="1">
            <a:spLocks noChangeArrowheads="1"/>
          </p:cNvSpPr>
          <p:nvPr/>
        </p:nvSpPr>
        <p:spPr bwMode="auto">
          <a:xfrm>
            <a:off x="4854575" y="3068638"/>
            <a:ext cx="1298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600" b="0">
                <a:solidFill>
                  <a:srgbClr val="FF0000"/>
                </a:solidFill>
              </a:rPr>
              <a:t>Segment 2</a:t>
            </a:r>
          </a:p>
        </p:txBody>
      </p:sp>
      <p:sp>
        <p:nvSpPr>
          <p:cNvPr id="20492" name="Text Box 12">
            <a:extLst>
              <a:ext uri="{FF2B5EF4-FFF2-40B4-BE49-F238E27FC236}">
                <a16:creationId xmlns:a16="http://schemas.microsoft.com/office/drawing/2014/main" id="{AC96C65B-CA71-40E6-A74C-4AA52A47860E}"/>
              </a:ext>
            </a:extLst>
          </p:cNvPr>
          <p:cNvSpPr txBox="1">
            <a:spLocks noChangeArrowheads="1"/>
          </p:cNvSpPr>
          <p:nvPr/>
        </p:nvSpPr>
        <p:spPr bwMode="auto">
          <a:xfrm>
            <a:off x="7013575" y="3155950"/>
            <a:ext cx="1298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600" b="0">
                <a:solidFill>
                  <a:srgbClr val="FF0000"/>
                </a:solidFill>
              </a:rPr>
              <a:t>Segment 3</a:t>
            </a:r>
          </a:p>
        </p:txBody>
      </p:sp>
      <p:sp>
        <p:nvSpPr>
          <p:cNvPr id="20493" name="Line 13">
            <a:extLst>
              <a:ext uri="{FF2B5EF4-FFF2-40B4-BE49-F238E27FC236}">
                <a16:creationId xmlns:a16="http://schemas.microsoft.com/office/drawing/2014/main" id="{A4CF3E65-5720-4393-BD14-9D1AB3F51500}"/>
              </a:ext>
            </a:extLst>
          </p:cNvPr>
          <p:cNvSpPr>
            <a:spLocks noChangeShapeType="1"/>
          </p:cNvSpPr>
          <p:nvPr/>
        </p:nvSpPr>
        <p:spPr bwMode="auto">
          <a:xfrm>
            <a:off x="1927225" y="1509713"/>
            <a:ext cx="969963" cy="385762"/>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4" name="Line 14">
            <a:extLst>
              <a:ext uri="{FF2B5EF4-FFF2-40B4-BE49-F238E27FC236}">
                <a16:creationId xmlns:a16="http://schemas.microsoft.com/office/drawing/2014/main" id="{6E533B3A-80E9-4A41-8259-B92D050DFBE1}"/>
              </a:ext>
            </a:extLst>
          </p:cNvPr>
          <p:cNvSpPr>
            <a:spLocks noChangeShapeType="1"/>
          </p:cNvSpPr>
          <p:nvPr/>
        </p:nvSpPr>
        <p:spPr bwMode="auto">
          <a:xfrm>
            <a:off x="2003425" y="1465263"/>
            <a:ext cx="5740400" cy="385762"/>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5" name="Line 16">
            <a:extLst>
              <a:ext uri="{FF2B5EF4-FFF2-40B4-BE49-F238E27FC236}">
                <a16:creationId xmlns:a16="http://schemas.microsoft.com/office/drawing/2014/main" id="{17883A0E-3358-4A22-A649-9F9C73A5A1B1}"/>
              </a:ext>
            </a:extLst>
          </p:cNvPr>
          <p:cNvSpPr>
            <a:spLocks noChangeShapeType="1"/>
          </p:cNvSpPr>
          <p:nvPr/>
        </p:nvSpPr>
        <p:spPr bwMode="auto">
          <a:xfrm>
            <a:off x="1981200" y="1498600"/>
            <a:ext cx="3679825" cy="517525"/>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6" name="Line 21">
            <a:extLst>
              <a:ext uri="{FF2B5EF4-FFF2-40B4-BE49-F238E27FC236}">
                <a16:creationId xmlns:a16="http://schemas.microsoft.com/office/drawing/2014/main" id="{5949E9B6-0D39-4A2A-B496-1FD9B4ACFF67}"/>
              </a:ext>
            </a:extLst>
          </p:cNvPr>
          <p:cNvSpPr>
            <a:spLocks noChangeShapeType="1"/>
          </p:cNvSpPr>
          <p:nvPr/>
        </p:nvSpPr>
        <p:spPr bwMode="auto">
          <a:xfrm>
            <a:off x="1982788" y="3305175"/>
            <a:ext cx="969962" cy="385763"/>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7" name="Line 22">
            <a:extLst>
              <a:ext uri="{FF2B5EF4-FFF2-40B4-BE49-F238E27FC236}">
                <a16:creationId xmlns:a16="http://schemas.microsoft.com/office/drawing/2014/main" id="{FF22F048-4ADB-4D75-AB71-F1998AB7D9EA}"/>
              </a:ext>
            </a:extLst>
          </p:cNvPr>
          <p:cNvSpPr>
            <a:spLocks noChangeShapeType="1"/>
          </p:cNvSpPr>
          <p:nvPr/>
        </p:nvSpPr>
        <p:spPr bwMode="auto">
          <a:xfrm>
            <a:off x="2058988" y="3260725"/>
            <a:ext cx="5740400" cy="385763"/>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8" name="Line 23">
            <a:extLst>
              <a:ext uri="{FF2B5EF4-FFF2-40B4-BE49-F238E27FC236}">
                <a16:creationId xmlns:a16="http://schemas.microsoft.com/office/drawing/2014/main" id="{81321D14-2A1A-4321-A92D-5B683519DE33}"/>
              </a:ext>
            </a:extLst>
          </p:cNvPr>
          <p:cNvSpPr>
            <a:spLocks noChangeShapeType="1"/>
          </p:cNvSpPr>
          <p:nvPr/>
        </p:nvSpPr>
        <p:spPr bwMode="auto">
          <a:xfrm>
            <a:off x="2036763" y="3294063"/>
            <a:ext cx="3679825" cy="517525"/>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8909" fill="hold"/>
                                        <p:tgtEl>
                                          <p:spTgt spid="2693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93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300BEE88-129E-4DEE-83C8-3FD6D94550CB}"/>
              </a:ext>
            </a:extLst>
          </p:cNvPr>
          <p:cNvSpPr>
            <a:spLocks noGrp="1" noChangeArrowheads="1"/>
          </p:cNvSpPr>
          <p:nvPr>
            <p:ph type="title"/>
          </p:nvPr>
        </p:nvSpPr>
        <p:spPr/>
        <p:txBody>
          <a:bodyPr/>
          <a:lstStyle/>
          <a:p>
            <a:pPr eaLnBrk="1" hangingPunct="1">
              <a:defRPr/>
            </a:pPr>
            <a:r>
              <a:rPr lang="en-US" sz="4000"/>
              <a:t>Color (multi-spectral) Thresholding</a:t>
            </a:r>
          </a:p>
        </p:txBody>
      </p:sp>
      <p:sp>
        <p:nvSpPr>
          <p:cNvPr id="270339" name="Rectangle 3">
            <a:extLst>
              <a:ext uri="{FF2B5EF4-FFF2-40B4-BE49-F238E27FC236}">
                <a16:creationId xmlns:a16="http://schemas.microsoft.com/office/drawing/2014/main" id="{E12381F5-D331-4019-B162-018195572C3D}"/>
              </a:ext>
            </a:extLst>
          </p:cNvPr>
          <p:cNvSpPr>
            <a:spLocks noGrp="1" noChangeArrowheads="1"/>
          </p:cNvSpPr>
          <p:nvPr>
            <p:ph type="body" sz="half" idx="1"/>
          </p:nvPr>
        </p:nvSpPr>
        <p:spPr>
          <a:xfrm>
            <a:off x="457200" y="1600200"/>
            <a:ext cx="4038600" cy="2251075"/>
          </a:xfrm>
        </p:spPr>
        <p:txBody>
          <a:bodyPr/>
          <a:lstStyle/>
          <a:p>
            <a:pPr eaLnBrk="1" hangingPunct="1">
              <a:lnSpc>
                <a:spcPct val="90000"/>
              </a:lnSpc>
              <a:defRPr/>
            </a:pPr>
            <a:r>
              <a:rPr lang="en-US" sz="2400"/>
              <a:t>Determine thresholds independently in each spectral band and combines them into a single segmented image. </a:t>
            </a:r>
          </a:p>
        </p:txBody>
      </p:sp>
      <p:pic>
        <p:nvPicPr>
          <p:cNvPr id="21508" name="Picture 4">
            <a:extLst>
              <a:ext uri="{FF2B5EF4-FFF2-40B4-BE49-F238E27FC236}">
                <a16:creationId xmlns:a16="http://schemas.microsoft.com/office/drawing/2014/main" id="{2CF494A5-62B1-4C7D-8A96-D53BA5D8D243}"/>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68838" y="1657350"/>
            <a:ext cx="4038600" cy="1436688"/>
          </a:xfrm>
          <a:noFill/>
          <a:extLst>
            <a:ext uri="{909E8E84-426E-40DD-AFC4-6F175D3DCCD1}">
              <a14:hiddenFill xmlns:a14="http://schemas.microsoft.com/office/drawing/2010/main">
                <a:solidFill>
                  <a:srgbClr val="FFFFFF"/>
                </a:solidFill>
              </a14:hiddenFill>
            </a:ext>
          </a:extLst>
        </p:spPr>
      </p:pic>
      <p:pic>
        <p:nvPicPr>
          <p:cNvPr id="21509" name="Picture 6">
            <a:extLst>
              <a:ext uri="{FF2B5EF4-FFF2-40B4-BE49-F238E27FC236}">
                <a16:creationId xmlns:a16="http://schemas.microsoft.com/office/drawing/2014/main" id="{91159F36-9585-466A-AD8A-124E1235B6CE}"/>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681538" y="3084513"/>
            <a:ext cx="4038600" cy="928687"/>
          </a:xfrm>
          <a:noFill/>
          <a:extLst>
            <a:ext uri="{909E8E84-426E-40DD-AFC4-6F175D3DCCD1}">
              <a14:hiddenFill xmlns:a14="http://schemas.microsoft.com/office/drawing/2010/main">
                <a:solidFill>
                  <a:srgbClr val="FFFFFF"/>
                </a:solidFill>
              </a14:hiddenFill>
            </a:ext>
          </a:extLst>
        </p:spPr>
      </p:pic>
      <p:pic>
        <p:nvPicPr>
          <p:cNvPr id="21510" name="Picture 9">
            <a:extLst>
              <a:ext uri="{FF2B5EF4-FFF2-40B4-BE49-F238E27FC236}">
                <a16:creationId xmlns:a16="http://schemas.microsoft.com/office/drawing/2014/main" id="{DE2757CB-EBB2-4C64-A619-627CC038D2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8600" y="4000500"/>
            <a:ext cx="6096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0346" name="Reco3904.WAV">
            <a:hlinkClick r:id="" action="ppaction://media"/>
            <a:extLst>
              <a:ext uri="{FF2B5EF4-FFF2-40B4-BE49-F238E27FC236}">
                <a16:creationId xmlns:a16="http://schemas.microsoft.com/office/drawing/2014/main" id="{C0B906DB-01AB-45BD-9CA2-EFDC480A9E5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168275" y="292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6115" fill="hold"/>
                                        <p:tgtEl>
                                          <p:spTgt spid="2703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034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08CC5D16-776C-49A0-9671-287D6CCC7735}"/>
              </a:ext>
            </a:extLst>
          </p:cNvPr>
          <p:cNvSpPr>
            <a:spLocks noGrp="1" noChangeArrowheads="1"/>
          </p:cNvSpPr>
          <p:nvPr>
            <p:ph type="title"/>
          </p:nvPr>
        </p:nvSpPr>
        <p:spPr/>
        <p:txBody>
          <a:bodyPr/>
          <a:lstStyle/>
          <a:p>
            <a:pPr eaLnBrk="1" hangingPunct="1">
              <a:defRPr/>
            </a:pPr>
            <a:r>
              <a:rPr lang="en-US"/>
              <a:t>What is Image Segmentation?</a:t>
            </a:r>
          </a:p>
        </p:txBody>
      </p:sp>
      <p:sp>
        <p:nvSpPr>
          <p:cNvPr id="181251" name="Rectangle 1027">
            <a:extLst>
              <a:ext uri="{FF2B5EF4-FFF2-40B4-BE49-F238E27FC236}">
                <a16:creationId xmlns:a16="http://schemas.microsoft.com/office/drawing/2014/main" id="{256072C2-DBF3-416D-BEF7-7B6FA92F428A}"/>
              </a:ext>
            </a:extLst>
          </p:cNvPr>
          <p:cNvSpPr>
            <a:spLocks noGrp="1" noChangeArrowheads="1"/>
          </p:cNvSpPr>
          <p:nvPr>
            <p:ph type="body" idx="1"/>
          </p:nvPr>
        </p:nvSpPr>
        <p:spPr>
          <a:xfrm>
            <a:off x="457200" y="1600200"/>
            <a:ext cx="6186488" cy="4310063"/>
          </a:xfrm>
        </p:spPr>
        <p:txBody>
          <a:bodyPr/>
          <a:lstStyle/>
          <a:p>
            <a:pPr eaLnBrk="1" hangingPunct="1">
              <a:defRPr/>
            </a:pPr>
            <a:r>
              <a:rPr lang="en-US" sz="2800" dirty="0"/>
              <a:t>Segmentation: </a:t>
            </a:r>
          </a:p>
          <a:p>
            <a:pPr lvl="1" eaLnBrk="1" hangingPunct="1">
              <a:defRPr/>
            </a:pPr>
            <a:r>
              <a:rPr lang="en-US" sz="2400" dirty="0"/>
              <a:t>Split or separate an image into regions (hopefully meaningful)</a:t>
            </a:r>
          </a:p>
          <a:p>
            <a:pPr lvl="1" eaLnBrk="1" hangingPunct="1">
              <a:defRPr/>
            </a:pPr>
            <a:r>
              <a:rPr lang="en-US" sz="2400" dirty="0"/>
              <a:t>To facilitate recognition, understanding, and region of interests (ROI) processing</a:t>
            </a:r>
          </a:p>
          <a:p>
            <a:pPr eaLnBrk="1" hangingPunct="1">
              <a:defRPr/>
            </a:pPr>
            <a:r>
              <a:rPr lang="en-US" sz="2800" dirty="0"/>
              <a:t>Ill-defined problem</a:t>
            </a:r>
          </a:p>
          <a:p>
            <a:pPr lvl="1" eaLnBrk="1" hangingPunct="1">
              <a:defRPr/>
            </a:pPr>
            <a:r>
              <a:rPr lang="en-US" sz="2400" dirty="0"/>
              <a:t>The definition of a region is context-dependent.  Do you split by color or texture or shape or content?</a:t>
            </a:r>
          </a:p>
        </p:txBody>
      </p:sp>
      <p:pic>
        <p:nvPicPr>
          <p:cNvPr id="4100" name="Picture 1028">
            <a:extLst>
              <a:ext uri="{FF2B5EF4-FFF2-40B4-BE49-F238E27FC236}">
                <a16:creationId xmlns:a16="http://schemas.microsoft.com/office/drawing/2014/main" id="{4F176ABF-48FA-4A56-A7C8-AC1F8610F7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163" y="2003425"/>
            <a:ext cx="2208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1254" name="Reco3560.WAV">
            <a:hlinkClick r:id="" action="ppaction://media"/>
            <a:extLst>
              <a:ext uri="{FF2B5EF4-FFF2-40B4-BE49-F238E27FC236}">
                <a16:creationId xmlns:a16="http://schemas.microsoft.com/office/drawing/2014/main" id="{E80BF9CC-4021-420E-8FBE-EA55A287BE5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376238"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4581" fill="hold"/>
                                        <p:tgtEl>
                                          <p:spTgt spid="1812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125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88CD-2278-4B6C-9045-8C5A07CD2133}"/>
              </a:ext>
            </a:extLst>
          </p:cNvPr>
          <p:cNvSpPr>
            <a:spLocks noGrp="1"/>
          </p:cNvSpPr>
          <p:nvPr>
            <p:ph type="title"/>
          </p:nvPr>
        </p:nvSpPr>
        <p:spPr/>
        <p:txBody>
          <a:bodyPr/>
          <a:lstStyle/>
          <a:p>
            <a:pPr eaLnBrk="1" hangingPunct="1">
              <a:defRPr/>
            </a:pPr>
            <a:r>
              <a:rPr lang="en-US" dirty="0"/>
              <a:t>Another example – breast cancer mass detection</a:t>
            </a:r>
          </a:p>
        </p:txBody>
      </p:sp>
      <p:sp>
        <p:nvSpPr>
          <p:cNvPr id="3" name="Content Placeholder 2">
            <a:extLst>
              <a:ext uri="{FF2B5EF4-FFF2-40B4-BE49-F238E27FC236}">
                <a16:creationId xmlns:a16="http://schemas.microsoft.com/office/drawing/2014/main" id="{40042185-D231-4464-AFD9-89A00022E9EB}"/>
              </a:ext>
            </a:extLst>
          </p:cNvPr>
          <p:cNvSpPr>
            <a:spLocks noGrp="1"/>
          </p:cNvSpPr>
          <p:nvPr>
            <p:ph idx="1"/>
          </p:nvPr>
        </p:nvSpPr>
        <p:spPr/>
        <p:txBody>
          <a:bodyPr/>
          <a:lstStyle/>
          <a:p>
            <a:pPr eaLnBrk="1" hangingPunct="1">
              <a:defRPr/>
            </a:pPr>
            <a:r>
              <a:rPr lang="en-US" sz="2000" dirty="0"/>
              <a:t>Here </a:t>
            </a:r>
            <a:r>
              <a:rPr lang="en-US" sz="2000" dirty="0" err="1"/>
              <a:t>thresholding</a:t>
            </a:r>
            <a:r>
              <a:rPr lang="en-US" sz="2000" dirty="0"/>
              <a:t> can create binary image that has (white) pixels belonging to blob</a:t>
            </a:r>
          </a:p>
        </p:txBody>
      </p:sp>
      <p:pic>
        <p:nvPicPr>
          <p:cNvPr id="22532" name="Picture 2">
            <a:extLst>
              <a:ext uri="{FF2B5EF4-FFF2-40B4-BE49-F238E27FC236}">
                <a16:creationId xmlns:a16="http://schemas.microsoft.com/office/drawing/2014/main" id="{985660C8-EDBA-4BE1-8658-C512573BB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2493963"/>
            <a:ext cx="19907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533" name="Picture 3">
            <a:extLst>
              <a:ext uri="{FF2B5EF4-FFF2-40B4-BE49-F238E27FC236}">
                <a16:creationId xmlns:a16="http://schemas.microsoft.com/office/drawing/2014/main" id="{CA42AAA8-26E4-42FC-83DD-3B20BDAE10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3988" y="3390900"/>
            <a:ext cx="36766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534" name="Picture 5">
            <a:extLst>
              <a:ext uri="{FF2B5EF4-FFF2-40B4-BE49-F238E27FC236}">
                <a16:creationId xmlns:a16="http://schemas.microsoft.com/office/drawing/2014/main" id="{4B0DBC01-677D-4609-AA63-076AE52886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2438" y="2479675"/>
            <a:ext cx="19907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6DDB4DA2-A855-4CCE-AB1B-C6EBB294C682}"/>
              </a:ext>
            </a:extLst>
          </p:cNvPr>
          <p:cNvCxnSpPr/>
          <p:nvPr/>
        </p:nvCxnSpPr>
        <p:spPr bwMode="auto">
          <a:xfrm>
            <a:off x="2416175" y="2938463"/>
            <a:ext cx="4349750" cy="1587"/>
          </a:xfrm>
          <a:prstGeom prst="straightConnector1">
            <a:avLst/>
          </a:prstGeom>
          <a:ln>
            <a:solidFill>
              <a:schemeClr val="tx1"/>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22536" name="TextBox 9">
            <a:extLst>
              <a:ext uri="{FF2B5EF4-FFF2-40B4-BE49-F238E27FC236}">
                <a16:creationId xmlns:a16="http://schemas.microsoft.com/office/drawing/2014/main" id="{0397CD5B-3C9A-4BE2-AD57-2A71401CED3E}"/>
              </a:ext>
            </a:extLst>
          </p:cNvPr>
          <p:cNvSpPr txBox="1">
            <a:spLocks noChangeArrowheads="1"/>
          </p:cNvSpPr>
          <p:nvPr/>
        </p:nvSpPr>
        <p:spPr bwMode="auto">
          <a:xfrm>
            <a:off x="509588" y="4232275"/>
            <a:ext cx="1211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a:t>Original</a:t>
            </a:r>
            <a:br>
              <a:rPr lang="en-US" altLang="en-US" sz="1800"/>
            </a:br>
            <a:r>
              <a:rPr lang="en-US" altLang="en-US" sz="1800"/>
              <a:t>image</a:t>
            </a:r>
          </a:p>
        </p:txBody>
      </p:sp>
      <p:sp>
        <p:nvSpPr>
          <p:cNvPr id="22537" name="TextBox 10">
            <a:extLst>
              <a:ext uri="{FF2B5EF4-FFF2-40B4-BE49-F238E27FC236}">
                <a16:creationId xmlns:a16="http://schemas.microsoft.com/office/drawing/2014/main" id="{5CAB690F-80E9-495E-914C-56B8FABE872E}"/>
              </a:ext>
            </a:extLst>
          </p:cNvPr>
          <p:cNvSpPr txBox="1">
            <a:spLocks noChangeArrowheads="1"/>
          </p:cNvSpPr>
          <p:nvPr/>
        </p:nvSpPr>
        <p:spPr bwMode="auto">
          <a:xfrm>
            <a:off x="7015163" y="4206875"/>
            <a:ext cx="1792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a:t>Thresholded</a:t>
            </a:r>
          </a:p>
          <a:p>
            <a:pPr>
              <a:spcBef>
                <a:spcPct val="0"/>
              </a:spcBef>
              <a:buClrTx/>
              <a:buSzTx/>
              <a:buFontTx/>
              <a:buNone/>
            </a:pPr>
            <a:r>
              <a:rPr lang="en-US" altLang="en-US" sz="1800"/>
              <a:t>image</a:t>
            </a:r>
          </a:p>
        </p:txBody>
      </p:sp>
      <p:sp>
        <p:nvSpPr>
          <p:cNvPr id="22538" name="TextBox 11">
            <a:extLst>
              <a:ext uri="{FF2B5EF4-FFF2-40B4-BE49-F238E27FC236}">
                <a16:creationId xmlns:a16="http://schemas.microsoft.com/office/drawing/2014/main" id="{0E1468E7-41BF-483B-B108-012FA91EA2A3}"/>
              </a:ext>
            </a:extLst>
          </p:cNvPr>
          <p:cNvSpPr txBox="1">
            <a:spLocks noChangeArrowheads="1"/>
          </p:cNvSpPr>
          <p:nvPr/>
        </p:nvSpPr>
        <p:spPr bwMode="auto">
          <a:xfrm>
            <a:off x="0" y="5616575"/>
            <a:ext cx="27955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400" i="1"/>
              <a:t>Gimp SW dialog box lets</a:t>
            </a:r>
          </a:p>
          <a:p>
            <a:pPr>
              <a:spcBef>
                <a:spcPct val="0"/>
              </a:spcBef>
              <a:buClrTx/>
              <a:buSzTx/>
              <a:buFontTx/>
              <a:buNone/>
            </a:pPr>
            <a:r>
              <a:rPr lang="en-US" altLang="en-US" sz="1400" i="1"/>
              <a:t>us pick the best threshold</a:t>
            </a:r>
            <a:br>
              <a:rPr lang="en-US" altLang="en-US" sz="1400" i="1"/>
            </a:br>
            <a:r>
              <a:rPr lang="en-US" altLang="en-US" sz="1400" i="1"/>
              <a:t>visualizing the histogram</a:t>
            </a:r>
          </a:p>
        </p:txBody>
      </p:sp>
      <p:sp>
        <p:nvSpPr>
          <p:cNvPr id="22539" name="TextBox 12">
            <a:extLst>
              <a:ext uri="{FF2B5EF4-FFF2-40B4-BE49-F238E27FC236}">
                <a16:creationId xmlns:a16="http://schemas.microsoft.com/office/drawing/2014/main" id="{35F24A48-5038-4F51-A51B-169D415BED58}"/>
              </a:ext>
            </a:extLst>
          </p:cNvPr>
          <p:cNvSpPr txBox="1">
            <a:spLocks noChangeArrowheads="1"/>
          </p:cNvSpPr>
          <p:nvPr/>
        </p:nvSpPr>
        <p:spPr bwMode="auto">
          <a:xfrm>
            <a:off x="6713538" y="4826000"/>
            <a:ext cx="2430462" cy="203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400" b="0">
                <a:solidFill>
                  <a:srgbClr val="C00000"/>
                </a:solidFill>
              </a:rPr>
              <a:t>Note: we have more than one “blob” segmented need to </a:t>
            </a:r>
            <a:r>
              <a:rPr lang="en-US" altLang="en-US" sz="1400">
                <a:solidFill>
                  <a:srgbClr val="C00000"/>
                </a:solidFill>
              </a:rPr>
              <a:t>group (see previous lecture on blob detection in binary images) </a:t>
            </a:r>
            <a:r>
              <a:rPr lang="en-US" altLang="en-US" sz="1400" b="0">
                <a:solidFill>
                  <a:srgbClr val="C00000"/>
                </a:solidFill>
              </a:rPr>
              <a:t>and eliminate too small blobs/segments</a:t>
            </a:r>
          </a:p>
        </p:txBody>
      </p:sp>
      <p:cxnSp>
        <p:nvCxnSpPr>
          <p:cNvPr id="15" name="Curved Connector 14">
            <a:extLst>
              <a:ext uri="{FF2B5EF4-FFF2-40B4-BE49-F238E27FC236}">
                <a16:creationId xmlns:a16="http://schemas.microsoft.com/office/drawing/2014/main" id="{4C8ACAB1-3BB3-4BEC-947A-2809DFE557E8}"/>
              </a:ext>
            </a:extLst>
          </p:cNvPr>
          <p:cNvCxnSpPr/>
          <p:nvPr/>
        </p:nvCxnSpPr>
        <p:spPr bwMode="auto">
          <a:xfrm rot="16200000" flipV="1">
            <a:off x="7765257" y="4525168"/>
            <a:ext cx="1924050" cy="214313"/>
          </a:xfrm>
          <a:prstGeom prst="curvedConnector3">
            <a:avLst>
              <a:gd name="adj1" fmla="val 66783"/>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pic>
        <p:nvPicPr>
          <p:cNvPr id="21" name="Reco3951.WAV">
            <a:hlinkClick r:id="" action="ppaction://media"/>
            <a:extLst>
              <a:ext uri="{FF2B5EF4-FFF2-40B4-BE49-F238E27FC236}">
                <a16:creationId xmlns:a16="http://schemas.microsoft.com/office/drawing/2014/main" id="{03B82A4A-F5C6-4DB2-B83C-9D4A3F1FBF10}"/>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272463" y="50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3210" fill="hold"/>
                                        <p:tgtEl>
                                          <p:spTgt spid="21"/>
                                        </p:tgtEl>
                                      </p:cBhvr>
                                    </p:cmd>
                                  </p:childTnLst>
                                </p:cTn>
                              </p:par>
                            </p:childTnLst>
                          </p:cTn>
                        </p:par>
                      </p:childTnLst>
                    </p:cTn>
                  </p:par>
                </p:childTnLst>
              </p:cTn>
              <p:nextCondLst>
                <p:cond evt="onClick" delay="0">
                  <p:tgtEl>
                    <p:spTgt spid="2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16CFF7E8-0995-48C2-A7C1-C6DC96E22AF5}"/>
              </a:ext>
            </a:extLst>
          </p:cNvPr>
          <p:cNvSpPr>
            <a:spLocks noGrp="1" noChangeArrowheads="1"/>
          </p:cNvSpPr>
          <p:nvPr>
            <p:ph type="title"/>
          </p:nvPr>
        </p:nvSpPr>
        <p:spPr>
          <a:xfrm>
            <a:off x="534988" y="2570163"/>
            <a:ext cx="8229600" cy="1139825"/>
          </a:xfrm>
        </p:spPr>
        <p:txBody>
          <a:bodyPr/>
          <a:lstStyle/>
          <a:p>
            <a:pPr eaLnBrk="1" hangingPunct="1">
              <a:defRPr/>
            </a:pPr>
            <a:r>
              <a:rPr lang="en-US"/>
              <a:t>Edge based Segmentation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DDE62634-7A7C-4889-B828-6DACB559D2F4}"/>
              </a:ext>
            </a:extLst>
          </p:cNvPr>
          <p:cNvSpPr>
            <a:spLocks noGrp="1" noChangeArrowheads="1"/>
          </p:cNvSpPr>
          <p:nvPr>
            <p:ph type="title"/>
          </p:nvPr>
        </p:nvSpPr>
        <p:spPr/>
        <p:txBody>
          <a:bodyPr/>
          <a:lstStyle/>
          <a:p>
            <a:pPr eaLnBrk="1" hangingPunct="1">
              <a:defRPr/>
            </a:pPr>
            <a:r>
              <a:rPr lang="en-US"/>
              <a:t>Edge based Segmentation</a:t>
            </a:r>
            <a:endParaRPr lang="th-TH"/>
          </a:p>
        </p:txBody>
      </p:sp>
      <p:sp>
        <p:nvSpPr>
          <p:cNvPr id="214019" name="Rectangle 3">
            <a:extLst>
              <a:ext uri="{FF2B5EF4-FFF2-40B4-BE49-F238E27FC236}">
                <a16:creationId xmlns:a16="http://schemas.microsoft.com/office/drawing/2014/main" id="{7FAC6955-FF3B-4709-A1E8-B13718763B61}"/>
              </a:ext>
            </a:extLst>
          </p:cNvPr>
          <p:cNvSpPr>
            <a:spLocks noGrp="1" noChangeArrowheads="1"/>
          </p:cNvSpPr>
          <p:nvPr>
            <p:ph type="body" sz="half" idx="1"/>
          </p:nvPr>
        </p:nvSpPr>
        <p:spPr>
          <a:xfrm>
            <a:off x="434975" y="1600200"/>
            <a:ext cx="8413750" cy="2978150"/>
          </a:xfrm>
        </p:spPr>
        <p:txBody>
          <a:bodyPr/>
          <a:lstStyle/>
          <a:p>
            <a:pPr marL="457200" indent="-457200" eaLnBrk="1" hangingPunct="1">
              <a:lnSpc>
                <a:spcPct val="80000"/>
              </a:lnSpc>
              <a:buFont typeface="Wingdings" panose="05000000000000000000" pitchFamily="2" charset="2"/>
              <a:buAutoNum type="arabicPeriod"/>
              <a:defRPr/>
            </a:pPr>
            <a:r>
              <a:rPr lang="en-US" sz="1800"/>
              <a:t>Edge Detect Image </a:t>
            </a:r>
          </a:p>
          <a:p>
            <a:pPr marL="1257300" lvl="2" indent="-342900" eaLnBrk="1" hangingPunct="1">
              <a:lnSpc>
                <a:spcPct val="80000"/>
              </a:lnSpc>
              <a:defRPr/>
            </a:pPr>
            <a:r>
              <a:rPr lang="en-US" sz="1400"/>
              <a:t>these edges mark image locations of discontinuities in gray level, color, texture, etc. </a:t>
            </a:r>
          </a:p>
          <a:p>
            <a:pPr marL="457200" indent="-457200" eaLnBrk="1" hangingPunct="1">
              <a:lnSpc>
                <a:spcPct val="80000"/>
              </a:lnSpc>
              <a:buFont typeface="Wingdings" panose="05000000000000000000" pitchFamily="2" charset="2"/>
              <a:buAutoNum type="arabicPeriod"/>
              <a:defRPr/>
            </a:pPr>
            <a:r>
              <a:rPr lang="en-US" sz="1800"/>
              <a:t>Combine edges into edge chains that correspond better with borders in the image.</a:t>
            </a:r>
          </a:p>
          <a:p>
            <a:pPr marL="457200" indent="-457200" eaLnBrk="1" hangingPunct="1">
              <a:lnSpc>
                <a:spcPct val="80000"/>
              </a:lnSpc>
              <a:buFont typeface="Wingdings" panose="05000000000000000000" pitchFamily="2" charset="2"/>
              <a:buAutoNum type="arabicPeriod"/>
              <a:defRPr/>
            </a:pPr>
            <a:r>
              <a:rPr lang="en-US" sz="1800"/>
              <a:t>Segments are regions contained in edge chains/borders. </a:t>
            </a:r>
            <a:br>
              <a:rPr lang="en-US" sz="1800"/>
            </a:br>
            <a:br>
              <a:rPr lang="en-US" sz="1800"/>
            </a:br>
            <a:br>
              <a:rPr lang="en-US" sz="1800"/>
            </a:br>
            <a:endParaRPr lang="en-US" sz="1800"/>
          </a:p>
          <a:p>
            <a:pPr marL="457200" indent="-457200" eaLnBrk="1" hangingPunct="1">
              <a:lnSpc>
                <a:spcPct val="80000"/>
              </a:lnSpc>
              <a:defRPr/>
            </a:pPr>
            <a:r>
              <a:rPr lang="en-US" sz="1800"/>
              <a:t>Recall: the common way  to detect edges is to run a mask through the image. We discuss in detail edge detection in a previous </a:t>
            </a:r>
            <a:r>
              <a:rPr lang="en-US" sz="1800">
                <a:hlinkClick r:id="rId5"/>
              </a:rPr>
              <a:t>module</a:t>
            </a:r>
            <a:r>
              <a:rPr lang="en-US" sz="1800"/>
              <a:t>.</a:t>
            </a:r>
          </a:p>
          <a:p>
            <a:pPr marL="457200" indent="-457200" eaLnBrk="1" hangingPunct="1">
              <a:lnSpc>
                <a:spcPct val="80000"/>
              </a:lnSpc>
              <a:buFont typeface="Wingdings" panose="05000000000000000000" pitchFamily="2" charset="2"/>
              <a:buNone/>
              <a:defRPr/>
            </a:pPr>
            <a:endParaRPr lang="en-US" sz="1800"/>
          </a:p>
          <a:p>
            <a:pPr marL="457200" indent="-457200" algn="r" eaLnBrk="1" hangingPunct="1">
              <a:lnSpc>
                <a:spcPct val="80000"/>
              </a:lnSpc>
              <a:buFont typeface="Wingdings" panose="05000000000000000000" pitchFamily="2" charset="2"/>
              <a:buNone/>
              <a:defRPr/>
            </a:pPr>
            <a:endParaRPr lang="en-US" sz="1800"/>
          </a:p>
          <a:p>
            <a:pPr marL="457200" indent="-457200" eaLnBrk="1" hangingPunct="1">
              <a:lnSpc>
                <a:spcPct val="80000"/>
              </a:lnSpc>
              <a:defRPr/>
            </a:pPr>
            <a:endParaRPr lang="th-TH" sz="1800"/>
          </a:p>
        </p:txBody>
      </p:sp>
      <p:pic>
        <p:nvPicPr>
          <p:cNvPr id="214021" name="Reco3997.WAV">
            <a:hlinkClick r:id="" action="ppaction://media"/>
            <a:extLst>
              <a:ext uri="{FF2B5EF4-FFF2-40B4-BE49-F238E27FC236}">
                <a16:creationId xmlns:a16="http://schemas.microsoft.com/office/drawing/2014/main" id="{FE303F10-EB2A-446A-925C-91DB03FA291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9788" y="523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a:extLst>
              <a:ext uri="{FF2B5EF4-FFF2-40B4-BE49-F238E27FC236}">
                <a16:creationId xmlns:a16="http://schemas.microsoft.com/office/drawing/2014/main" id="{34582EB9-3686-4BB1-BBD6-082B227365C8}"/>
              </a:ext>
            </a:extLst>
          </p:cNvPr>
          <p:cNvPicPr>
            <a:picLocks noChangeAspect="1" noChangeArrowheads="1"/>
          </p:cNvPicPr>
          <p:nvPr>
            <p:ph sz="half" idx="2"/>
          </p:nvPr>
        </p:nvPicPr>
        <p:blipFill>
          <a:blip r:embed="rId7">
            <a:extLst>
              <a:ext uri="{28A0092B-C50C-407E-A947-70E740481C1C}">
                <a14:useLocalDpi xmlns:a14="http://schemas.microsoft.com/office/drawing/2010/main" val="0"/>
              </a:ext>
            </a:extLst>
          </a:blip>
          <a:srcRect l="16185" r="16463" b="62813"/>
          <a:stretch>
            <a:fillRect/>
          </a:stretch>
        </p:blipFill>
        <p:spPr>
          <a:xfrm>
            <a:off x="2290763" y="4613275"/>
            <a:ext cx="4038600" cy="224472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8954" fill="hold"/>
                                        <p:tgtEl>
                                          <p:spTgt spid="2140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402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B5DAC72B-0B20-4BA2-99BE-342E35D7229B}"/>
              </a:ext>
            </a:extLst>
          </p:cNvPr>
          <p:cNvSpPr>
            <a:spLocks noGrp="1" noChangeArrowheads="1"/>
          </p:cNvSpPr>
          <p:nvPr>
            <p:ph type="title"/>
          </p:nvPr>
        </p:nvSpPr>
        <p:spPr/>
        <p:txBody>
          <a:bodyPr/>
          <a:lstStyle/>
          <a:p>
            <a:pPr eaLnBrk="1" hangingPunct="1">
              <a:defRPr/>
            </a:pPr>
            <a:r>
              <a:rPr lang="en-US" sz="3600"/>
              <a:t>Approximate Gradient with L1 Norm</a:t>
            </a:r>
          </a:p>
        </p:txBody>
      </p:sp>
      <p:pic>
        <p:nvPicPr>
          <p:cNvPr id="25603" name="Picture 4">
            <a:extLst>
              <a:ext uri="{FF2B5EF4-FFF2-40B4-BE49-F238E27FC236}">
                <a16:creationId xmlns:a16="http://schemas.microsoft.com/office/drawing/2014/main" id="{A03C0199-51EA-4B11-A999-D75FD81B8176}"/>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01688" y="1765300"/>
            <a:ext cx="7713662" cy="4697413"/>
          </a:xfrm>
          <a:noFill/>
          <a:extLst>
            <a:ext uri="{909E8E84-426E-40DD-AFC4-6F175D3DCCD1}">
              <a14:hiddenFill xmlns:a14="http://schemas.microsoft.com/office/drawing/2010/main">
                <a:solidFill>
                  <a:srgbClr val="FFFFFF"/>
                </a:solidFill>
              </a14:hiddenFill>
            </a:ext>
          </a:extLst>
        </p:spPr>
      </p:pic>
      <p:pic>
        <p:nvPicPr>
          <p:cNvPr id="191492" name="Reco4013.WAV">
            <a:hlinkClick r:id="" action="ppaction://media"/>
            <a:extLst>
              <a:ext uri="{FF2B5EF4-FFF2-40B4-BE49-F238E27FC236}">
                <a16:creationId xmlns:a16="http://schemas.microsoft.com/office/drawing/2014/main" id="{57FE65E6-9B6E-409F-BC8E-F289F0769DC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0700" y="676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5482" fill="hold"/>
                                        <p:tgtEl>
                                          <p:spTgt spid="1914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149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3346BB2-D445-4354-8625-FCD8E3E6AC86}"/>
              </a:ext>
            </a:extLst>
          </p:cNvPr>
          <p:cNvSpPr>
            <a:spLocks noGrp="1" noChangeArrowheads="1"/>
          </p:cNvSpPr>
          <p:nvPr>
            <p:ph type="title"/>
          </p:nvPr>
        </p:nvSpPr>
        <p:spPr/>
        <p:txBody>
          <a:bodyPr/>
          <a:lstStyle/>
          <a:p>
            <a:pPr eaLnBrk="1" hangingPunct="1">
              <a:defRPr/>
            </a:pPr>
            <a:r>
              <a:rPr lang="en-US"/>
              <a:t>Effects of Smoothing</a:t>
            </a:r>
          </a:p>
        </p:txBody>
      </p:sp>
      <p:pic>
        <p:nvPicPr>
          <p:cNvPr id="26627" name="Picture 4">
            <a:extLst>
              <a:ext uri="{FF2B5EF4-FFF2-40B4-BE49-F238E27FC236}">
                <a16:creationId xmlns:a16="http://schemas.microsoft.com/office/drawing/2014/main" id="{D54B05DA-CACD-4CAC-99A0-CCBB351B0C6A}"/>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14388" y="1822450"/>
            <a:ext cx="7812087" cy="47244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E5A96AD-4908-4961-9A52-C37DCD5D5360}"/>
              </a:ext>
            </a:extLst>
          </p:cNvPr>
          <p:cNvSpPr>
            <a:spLocks noGrp="1" noChangeArrowheads="1"/>
          </p:cNvSpPr>
          <p:nvPr>
            <p:ph type="title"/>
          </p:nvPr>
        </p:nvSpPr>
        <p:spPr/>
        <p:txBody>
          <a:bodyPr/>
          <a:lstStyle/>
          <a:p>
            <a:pPr eaLnBrk="1" hangingPunct="1">
              <a:defRPr/>
            </a:pPr>
            <a:r>
              <a:rPr lang="en-US"/>
              <a:t>Emphasizing Diagonal Edges</a:t>
            </a:r>
          </a:p>
        </p:txBody>
      </p:sp>
      <p:pic>
        <p:nvPicPr>
          <p:cNvPr id="27651" name="Picture 4">
            <a:extLst>
              <a:ext uri="{FF2B5EF4-FFF2-40B4-BE49-F238E27FC236}">
                <a16:creationId xmlns:a16="http://schemas.microsoft.com/office/drawing/2014/main" id="{A85B12B9-DBEE-4ACD-88BD-9FBD79D02968}"/>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35000" y="2016125"/>
            <a:ext cx="7848600" cy="2428875"/>
          </a:xfrm>
          <a:noFill/>
          <a:extLst>
            <a:ext uri="{909E8E84-426E-40DD-AFC4-6F175D3DCCD1}">
              <a14:hiddenFill xmlns:a14="http://schemas.microsoft.com/office/drawing/2010/main">
                <a:solidFill>
                  <a:srgbClr val="FFFFFF"/>
                </a:solidFill>
              </a14:hiddenFill>
            </a:ext>
          </a:extLst>
        </p:spPr>
      </p:pic>
      <p:pic>
        <p:nvPicPr>
          <p:cNvPr id="27652" name="Picture 5">
            <a:extLst>
              <a:ext uri="{FF2B5EF4-FFF2-40B4-BE49-F238E27FC236}">
                <a16:creationId xmlns:a16="http://schemas.microsoft.com/office/drawing/2014/main" id="{C9114DDB-CDD5-42B5-B1D3-E99F2883E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99" t="44498" r="25684" b="15164"/>
          <a:stretch>
            <a:fillRect/>
          </a:stretch>
        </p:blipFill>
        <p:spPr bwMode="auto">
          <a:xfrm>
            <a:off x="765175" y="4664075"/>
            <a:ext cx="14573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6">
            <a:extLst>
              <a:ext uri="{FF2B5EF4-FFF2-40B4-BE49-F238E27FC236}">
                <a16:creationId xmlns:a16="http://schemas.microsoft.com/office/drawing/2014/main" id="{B48ADCD4-F645-49D6-9DCF-60144E51D549}"/>
              </a:ext>
            </a:extLst>
          </p:cNvPr>
          <p:cNvSpPr txBox="1">
            <a:spLocks noChangeArrowheads="1"/>
          </p:cNvSpPr>
          <p:nvPr/>
        </p:nvSpPr>
        <p:spPr bwMode="auto">
          <a:xfrm>
            <a:off x="2384425" y="4735513"/>
            <a:ext cx="19288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latin typeface="Arial" panose="020B0604020202020204" pitchFamily="34" charset="0"/>
              </a:rPr>
              <a:t>Use diagonal Sobel operator shown in figure 10.9(d)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5" name="Rectangle 5">
            <a:extLst>
              <a:ext uri="{FF2B5EF4-FFF2-40B4-BE49-F238E27FC236}">
                <a16:creationId xmlns:a16="http://schemas.microsoft.com/office/drawing/2014/main" id="{607A12A6-63CE-4832-9DD6-35E9689D5F55}"/>
              </a:ext>
            </a:extLst>
          </p:cNvPr>
          <p:cNvSpPr>
            <a:spLocks noGrp="1" noChangeArrowheads="1"/>
          </p:cNvSpPr>
          <p:nvPr>
            <p:ph type="title"/>
          </p:nvPr>
        </p:nvSpPr>
        <p:spPr/>
        <p:txBody>
          <a:bodyPr/>
          <a:lstStyle/>
          <a:p>
            <a:pPr eaLnBrk="1" hangingPunct="1">
              <a:defRPr/>
            </a:pPr>
            <a:r>
              <a:rPr lang="en-US"/>
              <a:t>Comparison of Edge Detection</a:t>
            </a:r>
          </a:p>
        </p:txBody>
      </p:sp>
      <p:pic>
        <p:nvPicPr>
          <p:cNvPr id="28675" name="Picture 4">
            <a:extLst>
              <a:ext uri="{FF2B5EF4-FFF2-40B4-BE49-F238E27FC236}">
                <a16:creationId xmlns:a16="http://schemas.microsoft.com/office/drawing/2014/main" id="{ED16D540-164C-4FB6-82E7-E07D29308B68}"/>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l="16185" r="16463" b="62813"/>
          <a:stretch>
            <a:fillRect/>
          </a:stretch>
        </p:blipFill>
        <p:spPr>
          <a:xfrm>
            <a:off x="223838" y="1704975"/>
            <a:ext cx="3527425" cy="2033588"/>
          </a:xfrm>
          <a:noFill/>
          <a:extLst>
            <a:ext uri="{909E8E84-426E-40DD-AFC4-6F175D3DCCD1}">
              <a14:hiddenFill xmlns:a14="http://schemas.microsoft.com/office/drawing/2010/main">
                <a:solidFill>
                  <a:srgbClr val="FFFFFF"/>
                </a:solidFill>
              </a14:hiddenFill>
            </a:ext>
          </a:extLst>
        </p:spPr>
      </p:pic>
      <p:pic>
        <p:nvPicPr>
          <p:cNvPr id="28676" name="Picture 10">
            <a:extLst>
              <a:ext uri="{FF2B5EF4-FFF2-40B4-BE49-F238E27FC236}">
                <a16:creationId xmlns:a16="http://schemas.microsoft.com/office/drawing/2014/main" id="{CB7AD941-3830-4045-A633-CAD354030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3348"/>
          <a:stretch>
            <a:fillRect/>
          </a:stretch>
        </p:blipFill>
        <p:spPr bwMode="auto">
          <a:xfrm>
            <a:off x="3830638" y="1730375"/>
            <a:ext cx="5148262"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1">
            <a:extLst>
              <a:ext uri="{FF2B5EF4-FFF2-40B4-BE49-F238E27FC236}">
                <a16:creationId xmlns:a16="http://schemas.microsoft.com/office/drawing/2014/main" id="{0D0505CB-DC47-4579-AC42-C82B67C30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463" t="36618" r="17300" b="37154"/>
          <a:stretch>
            <a:fillRect/>
          </a:stretch>
        </p:blipFill>
        <p:spPr bwMode="auto">
          <a:xfrm>
            <a:off x="584200" y="4219575"/>
            <a:ext cx="38131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12">
            <a:extLst>
              <a:ext uri="{FF2B5EF4-FFF2-40B4-BE49-F238E27FC236}">
                <a16:creationId xmlns:a16="http://schemas.microsoft.com/office/drawing/2014/main" id="{7147B0B0-CA51-4837-A7FA-429C4F16E9D2}"/>
              </a:ext>
            </a:extLst>
          </p:cNvPr>
          <p:cNvSpPr txBox="1">
            <a:spLocks noChangeArrowheads="1"/>
          </p:cNvSpPr>
          <p:nvPr/>
        </p:nvSpPr>
        <p:spPr bwMode="auto">
          <a:xfrm>
            <a:off x="504825" y="3757613"/>
            <a:ext cx="92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latin typeface="Arial" panose="020B0604020202020204" pitchFamily="34" charset="0"/>
              </a:rPr>
              <a:t>original</a:t>
            </a:r>
          </a:p>
        </p:txBody>
      </p:sp>
      <p:sp>
        <p:nvSpPr>
          <p:cNvPr id="28679" name="Text Box 13">
            <a:extLst>
              <a:ext uri="{FF2B5EF4-FFF2-40B4-BE49-F238E27FC236}">
                <a16:creationId xmlns:a16="http://schemas.microsoft.com/office/drawing/2014/main" id="{C85D12AD-0B17-49D8-846D-A5238CB1AC97}"/>
              </a:ext>
            </a:extLst>
          </p:cNvPr>
          <p:cNvSpPr txBox="1">
            <a:spLocks noChangeArrowheads="1"/>
          </p:cNvSpPr>
          <p:nvPr/>
        </p:nvSpPr>
        <p:spPr bwMode="auto">
          <a:xfrm>
            <a:off x="2486025" y="3757613"/>
            <a:ext cx="76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latin typeface="Arial" panose="020B0604020202020204" pitchFamily="34" charset="0"/>
              </a:rPr>
              <a:t>Sobel</a:t>
            </a:r>
          </a:p>
        </p:txBody>
      </p:sp>
      <p:sp>
        <p:nvSpPr>
          <p:cNvPr id="28680" name="Text Box 14">
            <a:extLst>
              <a:ext uri="{FF2B5EF4-FFF2-40B4-BE49-F238E27FC236}">
                <a16:creationId xmlns:a16="http://schemas.microsoft.com/office/drawing/2014/main" id="{CBF1ACB4-CEC6-4B6E-A9B5-FBFBD7E4091F}"/>
              </a:ext>
            </a:extLst>
          </p:cNvPr>
          <p:cNvSpPr txBox="1">
            <a:spLocks noChangeArrowheads="1"/>
          </p:cNvSpPr>
          <p:nvPr/>
        </p:nvSpPr>
        <p:spPr bwMode="auto">
          <a:xfrm>
            <a:off x="4378325" y="3757613"/>
            <a:ext cx="61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latin typeface="Arial" panose="020B0604020202020204" pitchFamily="34" charset="0"/>
              </a:rPr>
              <a:t>LoG</a:t>
            </a:r>
          </a:p>
        </p:txBody>
      </p:sp>
      <p:sp>
        <p:nvSpPr>
          <p:cNvPr id="28681" name="Text Box 15">
            <a:extLst>
              <a:ext uri="{FF2B5EF4-FFF2-40B4-BE49-F238E27FC236}">
                <a16:creationId xmlns:a16="http://schemas.microsoft.com/office/drawing/2014/main" id="{3BBF4C92-A518-4B72-9BAB-1EF76299A758}"/>
              </a:ext>
            </a:extLst>
          </p:cNvPr>
          <p:cNvSpPr txBox="1">
            <a:spLocks noChangeArrowheads="1"/>
          </p:cNvSpPr>
          <p:nvPr/>
        </p:nvSpPr>
        <p:spPr bwMode="auto">
          <a:xfrm>
            <a:off x="5597525" y="3719513"/>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latin typeface="Arial" panose="020B0604020202020204" pitchFamily="34" charset="0"/>
              </a:rPr>
              <a:t>Threshold LoG</a:t>
            </a:r>
          </a:p>
        </p:txBody>
      </p:sp>
      <p:sp>
        <p:nvSpPr>
          <p:cNvPr id="28682" name="Text Box 16">
            <a:extLst>
              <a:ext uri="{FF2B5EF4-FFF2-40B4-BE49-F238E27FC236}">
                <a16:creationId xmlns:a16="http://schemas.microsoft.com/office/drawing/2014/main" id="{5EEEDCAE-7A1B-4B54-9AA2-26C467B5F30C}"/>
              </a:ext>
            </a:extLst>
          </p:cNvPr>
          <p:cNvSpPr txBox="1">
            <a:spLocks noChangeArrowheads="1"/>
          </p:cNvSpPr>
          <p:nvPr/>
        </p:nvSpPr>
        <p:spPr bwMode="auto">
          <a:xfrm>
            <a:off x="7372350" y="37068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b="0">
                <a:latin typeface="Arial" panose="020B0604020202020204" pitchFamily="34" charset="0"/>
              </a:rPr>
              <a:t>Zero-crossing</a:t>
            </a:r>
          </a:p>
        </p:txBody>
      </p:sp>
      <p:sp>
        <p:nvSpPr>
          <p:cNvPr id="28683" name="Text Box 17">
            <a:extLst>
              <a:ext uri="{FF2B5EF4-FFF2-40B4-BE49-F238E27FC236}">
                <a16:creationId xmlns:a16="http://schemas.microsoft.com/office/drawing/2014/main" id="{1285175E-A9BB-4A06-81E6-6EE94AF015D0}"/>
              </a:ext>
            </a:extLst>
          </p:cNvPr>
          <p:cNvSpPr txBox="1">
            <a:spLocks noChangeArrowheads="1"/>
          </p:cNvSpPr>
          <p:nvPr/>
        </p:nvSpPr>
        <p:spPr bwMode="auto">
          <a:xfrm>
            <a:off x="771525" y="5865813"/>
            <a:ext cx="15938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400" b="0">
                <a:latin typeface="Arial" panose="020B0604020202020204" pitchFamily="34" charset="0"/>
              </a:rPr>
              <a:t>Gaussian smooth operator</a:t>
            </a:r>
          </a:p>
        </p:txBody>
      </p:sp>
      <p:sp>
        <p:nvSpPr>
          <p:cNvPr id="28684" name="Text Box 18">
            <a:extLst>
              <a:ext uri="{FF2B5EF4-FFF2-40B4-BE49-F238E27FC236}">
                <a16:creationId xmlns:a16="http://schemas.microsoft.com/office/drawing/2014/main" id="{F80D263F-BAA2-4CA6-BE67-69EF2E15BC07}"/>
              </a:ext>
            </a:extLst>
          </p:cNvPr>
          <p:cNvSpPr txBox="1">
            <a:spLocks noChangeArrowheads="1"/>
          </p:cNvSpPr>
          <p:nvPr/>
        </p:nvSpPr>
        <p:spPr bwMode="auto">
          <a:xfrm>
            <a:off x="3197225" y="5853113"/>
            <a:ext cx="1200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400" b="0">
                <a:latin typeface="Arial" panose="020B0604020202020204" pitchFamily="34" charset="0"/>
              </a:rPr>
              <a:t>Laplacian operator</a:t>
            </a:r>
          </a:p>
        </p:txBody>
      </p:sp>
      <p:sp>
        <p:nvSpPr>
          <p:cNvPr id="28685" name="Text Box 19">
            <a:extLst>
              <a:ext uri="{FF2B5EF4-FFF2-40B4-BE49-F238E27FC236}">
                <a16:creationId xmlns:a16="http://schemas.microsoft.com/office/drawing/2014/main" id="{09CA6333-020D-41DA-BC78-DC86A56CE7C2}"/>
              </a:ext>
            </a:extLst>
          </p:cNvPr>
          <p:cNvSpPr txBox="1">
            <a:spLocks noChangeArrowheads="1"/>
          </p:cNvSpPr>
          <p:nvPr/>
        </p:nvSpPr>
        <p:spPr bwMode="auto">
          <a:xfrm>
            <a:off x="4594225" y="4244975"/>
            <a:ext cx="41814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2400" b="0">
                <a:latin typeface="Arial" panose="020B0604020202020204" pitchFamily="34" charset="0"/>
              </a:rPr>
              <a:t>Gradient method: </a:t>
            </a:r>
          </a:p>
          <a:p>
            <a:pPr lvl="1">
              <a:spcBef>
                <a:spcPct val="0"/>
              </a:spcBef>
              <a:buClrTx/>
              <a:buFontTx/>
              <a:buNone/>
            </a:pPr>
            <a:r>
              <a:rPr lang="en-US" altLang="en-US" sz="2000" b="0">
                <a:latin typeface="Arial" panose="020B0604020202020204" pitchFamily="34" charset="0"/>
              </a:rPr>
              <a:t>suitable for abrupt gray level transition, sensitive to noise</a:t>
            </a:r>
          </a:p>
          <a:p>
            <a:pPr>
              <a:spcBef>
                <a:spcPct val="0"/>
              </a:spcBef>
              <a:buClrTx/>
              <a:buSzTx/>
              <a:buFontTx/>
              <a:buNone/>
            </a:pPr>
            <a:r>
              <a:rPr lang="en-US" altLang="en-US" sz="2400" b="0">
                <a:latin typeface="Arial" panose="020B0604020202020204" pitchFamily="34" charset="0"/>
              </a:rPr>
              <a:t>2</a:t>
            </a:r>
            <a:r>
              <a:rPr lang="en-US" altLang="en-US" sz="2400" b="0" baseline="30000">
                <a:latin typeface="Arial" panose="020B0604020202020204" pitchFamily="34" charset="0"/>
              </a:rPr>
              <a:t>nd</a:t>
            </a:r>
            <a:r>
              <a:rPr lang="en-US" altLang="en-US" sz="2400" b="0">
                <a:latin typeface="Arial" panose="020B0604020202020204" pitchFamily="34" charset="0"/>
              </a:rPr>
              <a:t> order derivative: </a:t>
            </a:r>
          </a:p>
          <a:p>
            <a:pPr lvl="1">
              <a:spcBef>
                <a:spcPct val="0"/>
              </a:spcBef>
              <a:buClrTx/>
              <a:buFontTx/>
              <a:buNone/>
            </a:pPr>
            <a:r>
              <a:rPr lang="en-US" altLang="en-US" sz="2000" b="0">
                <a:latin typeface="Arial" panose="020B0604020202020204" pitchFamily="34" charset="0"/>
              </a:rPr>
              <a:t>good for smooth edges</a:t>
            </a:r>
          </a:p>
        </p:txBody>
      </p:sp>
      <p:pic>
        <p:nvPicPr>
          <p:cNvPr id="265218" name="Reco4060.WAV">
            <a:hlinkClick r:id="" action="ppaction://media"/>
            <a:extLst>
              <a:ext uri="{FF2B5EF4-FFF2-40B4-BE49-F238E27FC236}">
                <a16:creationId xmlns:a16="http://schemas.microsoft.com/office/drawing/2014/main" id="{D1C4FB0B-0CC6-40B4-AC91-7FE23DFB3D2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365125" y="5127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511" fill="hold"/>
                                        <p:tgtEl>
                                          <p:spTgt spid="2652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521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D8FF1521-0C4B-4526-BD9D-B7559004C7F7}"/>
              </a:ext>
            </a:extLst>
          </p:cNvPr>
          <p:cNvSpPr>
            <a:spLocks noGrp="1" noChangeArrowheads="1"/>
          </p:cNvSpPr>
          <p:nvPr>
            <p:ph type="title"/>
          </p:nvPr>
        </p:nvSpPr>
        <p:spPr/>
        <p:txBody>
          <a:bodyPr/>
          <a:lstStyle/>
          <a:p>
            <a:pPr eaLnBrk="1" hangingPunct="1">
              <a:defRPr/>
            </a:pPr>
            <a:r>
              <a:rPr lang="en-US" sz="4000"/>
              <a:t>Edge Linking:  Boundary Extraction</a:t>
            </a:r>
          </a:p>
        </p:txBody>
      </p:sp>
      <p:sp>
        <p:nvSpPr>
          <p:cNvPr id="196611" name="Rectangle 3">
            <a:extLst>
              <a:ext uri="{FF2B5EF4-FFF2-40B4-BE49-F238E27FC236}">
                <a16:creationId xmlns:a16="http://schemas.microsoft.com/office/drawing/2014/main" id="{9F02D016-6553-450F-92C7-5756E6DF2028}"/>
              </a:ext>
            </a:extLst>
          </p:cNvPr>
          <p:cNvSpPr>
            <a:spLocks noGrp="1" noChangeArrowheads="1"/>
          </p:cNvSpPr>
          <p:nvPr>
            <p:ph type="body" sz="half" idx="1"/>
          </p:nvPr>
        </p:nvSpPr>
        <p:spPr>
          <a:xfrm>
            <a:off x="457200" y="1600200"/>
            <a:ext cx="4035425" cy="4530725"/>
          </a:xfrm>
        </p:spPr>
        <p:txBody>
          <a:bodyPr/>
          <a:lstStyle/>
          <a:p>
            <a:pPr eaLnBrk="1" hangingPunct="1">
              <a:lnSpc>
                <a:spcPct val="90000"/>
              </a:lnSpc>
              <a:defRPr/>
            </a:pPr>
            <a:r>
              <a:rPr lang="en-US" sz="2400"/>
              <a:t>Adjacent or connected edge pixels should be linked together to form boundary of regions that segment the image.</a:t>
            </a:r>
          </a:p>
        </p:txBody>
      </p:sp>
      <p:sp>
        <p:nvSpPr>
          <p:cNvPr id="196612" name="Rectangle 4">
            <a:extLst>
              <a:ext uri="{FF2B5EF4-FFF2-40B4-BE49-F238E27FC236}">
                <a16:creationId xmlns:a16="http://schemas.microsoft.com/office/drawing/2014/main" id="{54004CC7-636F-428D-8FC3-AE53C420125F}"/>
              </a:ext>
            </a:extLst>
          </p:cNvPr>
          <p:cNvSpPr>
            <a:spLocks noGrp="1" noChangeArrowheads="1"/>
          </p:cNvSpPr>
          <p:nvPr>
            <p:ph type="body" sz="half" idx="2"/>
          </p:nvPr>
        </p:nvSpPr>
        <p:spPr>
          <a:xfrm>
            <a:off x="4651375" y="1600200"/>
            <a:ext cx="4035425" cy="4530725"/>
          </a:xfrm>
        </p:spPr>
        <p:txBody>
          <a:bodyPr/>
          <a:lstStyle/>
          <a:p>
            <a:pPr eaLnBrk="1" hangingPunct="1">
              <a:defRPr/>
            </a:pPr>
            <a:r>
              <a:rPr lang="en-US" sz="2400"/>
              <a:t>Edge linking methods:</a:t>
            </a:r>
          </a:p>
          <a:p>
            <a:pPr lvl="1" eaLnBrk="1" hangingPunct="1">
              <a:defRPr/>
            </a:pPr>
            <a:r>
              <a:rPr lang="en-US" sz="2000"/>
              <a:t>Local processing </a:t>
            </a:r>
          </a:p>
          <a:p>
            <a:pPr lvl="1" eaLnBrk="1" hangingPunct="1">
              <a:defRPr/>
            </a:pPr>
            <a:r>
              <a:rPr lang="en-US" sz="2000"/>
              <a:t>Hough transform</a:t>
            </a:r>
          </a:p>
          <a:p>
            <a:pPr lvl="1" eaLnBrk="1" hangingPunct="1">
              <a:defRPr/>
            </a:pPr>
            <a:r>
              <a:rPr lang="en-US" sz="2000"/>
              <a:t>Graphic theoretic method</a:t>
            </a:r>
          </a:p>
          <a:p>
            <a:pPr lvl="1" eaLnBrk="1" hangingPunct="1">
              <a:defRPr/>
            </a:pPr>
            <a:r>
              <a:rPr lang="en-US" sz="2000"/>
              <a:t>Dynamic programming</a:t>
            </a:r>
          </a:p>
        </p:txBody>
      </p:sp>
      <p:pic>
        <p:nvPicPr>
          <p:cNvPr id="29701" name="Picture 2">
            <a:extLst>
              <a:ext uri="{FF2B5EF4-FFF2-40B4-BE49-F238E27FC236}">
                <a16:creationId xmlns:a16="http://schemas.microsoft.com/office/drawing/2014/main" id="{028803CF-608C-4599-BD64-A7C595B73B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063" y="3800475"/>
            <a:ext cx="52641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4195" name="Reco11.WAV">
            <a:hlinkClick r:id="" action="ppaction://media"/>
            <a:extLst>
              <a:ext uri="{FF2B5EF4-FFF2-40B4-BE49-F238E27FC236}">
                <a16:creationId xmlns:a16="http://schemas.microsoft.com/office/drawing/2014/main" id="{1A59C498-5625-4F28-B364-7D985013696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87338" y="533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14799" fill="hold"/>
                                        <p:tgtEl>
                                          <p:spTgt spid="2641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419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E533006B-AFE5-471A-A9F0-EB2476A16D3E}"/>
              </a:ext>
            </a:extLst>
          </p:cNvPr>
          <p:cNvSpPr>
            <a:spLocks noGrp="1" noChangeArrowheads="1"/>
          </p:cNvSpPr>
          <p:nvPr>
            <p:ph type="title"/>
          </p:nvPr>
        </p:nvSpPr>
        <p:spPr/>
        <p:txBody>
          <a:bodyPr/>
          <a:lstStyle/>
          <a:p>
            <a:pPr eaLnBrk="1" hangingPunct="1">
              <a:defRPr/>
            </a:pPr>
            <a:r>
              <a:rPr lang="en-US"/>
              <a:t>Local Edge Linking</a:t>
            </a:r>
            <a:endParaRPr lang="th-TH"/>
          </a:p>
        </p:txBody>
      </p:sp>
      <p:sp>
        <p:nvSpPr>
          <p:cNvPr id="274435" name="Rectangle 3">
            <a:extLst>
              <a:ext uri="{FF2B5EF4-FFF2-40B4-BE49-F238E27FC236}">
                <a16:creationId xmlns:a16="http://schemas.microsoft.com/office/drawing/2014/main" id="{88DEE90F-7672-4CFD-B39D-3857B024D8FE}"/>
              </a:ext>
            </a:extLst>
          </p:cNvPr>
          <p:cNvSpPr>
            <a:spLocks noGrp="1" noChangeArrowheads="1"/>
          </p:cNvSpPr>
          <p:nvPr>
            <p:ph type="body" idx="1"/>
          </p:nvPr>
        </p:nvSpPr>
        <p:spPr/>
        <p:txBody>
          <a:bodyPr/>
          <a:lstStyle/>
          <a:p>
            <a:pPr eaLnBrk="1" hangingPunct="1">
              <a:defRPr/>
            </a:pPr>
            <a:r>
              <a:rPr lang="en-US"/>
              <a:t>analyze the characteristics of pixels in a small neighborhood (say, 3x3, 5x5) about every edge pixels (x,y) in an image.</a:t>
            </a:r>
          </a:p>
          <a:p>
            <a:pPr eaLnBrk="1" hangingPunct="1">
              <a:defRPr/>
            </a:pPr>
            <a:r>
              <a:rPr lang="en-US"/>
              <a:t>all points that are similar according to a set of predefined criteria are linked, forming an edge of pixels that share those criteria.</a:t>
            </a:r>
            <a:endParaRPr lang="th-TH"/>
          </a:p>
        </p:txBody>
      </p:sp>
      <p:pic>
        <p:nvPicPr>
          <p:cNvPr id="274436" name="Reco26.WAV">
            <a:hlinkClick r:id="" action="ppaction://media"/>
            <a:extLst>
              <a:ext uri="{FF2B5EF4-FFF2-40B4-BE49-F238E27FC236}">
                <a16:creationId xmlns:a16="http://schemas.microsoft.com/office/drawing/2014/main" id="{60A3C827-5189-429D-B5BD-3C20D879294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81088" y="7762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600" fill="hold"/>
                                        <p:tgtEl>
                                          <p:spTgt spid="2744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443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74E7A017-E47A-4EFA-B318-5579DB906860}"/>
              </a:ext>
            </a:extLst>
          </p:cNvPr>
          <p:cNvSpPr>
            <a:spLocks noGrp="1" noChangeArrowheads="1"/>
          </p:cNvSpPr>
          <p:nvPr>
            <p:ph type="title"/>
          </p:nvPr>
        </p:nvSpPr>
        <p:spPr/>
        <p:txBody>
          <a:bodyPr/>
          <a:lstStyle/>
          <a:p>
            <a:pPr eaLnBrk="1" hangingPunct="1">
              <a:defRPr/>
            </a:pPr>
            <a:r>
              <a:rPr lang="en-US"/>
              <a:t>Criteria 1</a:t>
            </a:r>
            <a:endParaRPr lang="th-TH"/>
          </a:p>
        </p:txBody>
      </p:sp>
      <p:sp>
        <p:nvSpPr>
          <p:cNvPr id="275459" name="Rectangle 3">
            <a:extLst>
              <a:ext uri="{FF2B5EF4-FFF2-40B4-BE49-F238E27FC236}">
                <a16:creationId xmlns:a16="http://schemas.microsoft.com/office/drawing/2014/main" id="{CBD86B2A-2E08-4A21-BF0E-F11906299761}"/>
              </a:ext>
            </a:extLst>
          </p:cNvPr>
          <p:cNvSpPr>
            <a:spLocks noGrp="1" noChangeArrowheads="1"/>
          </p:cNvSpPr>
          <p:nvPr>
            <p:ph type="body" idx="1"/>
          </p:nvPr>
        </p:nvSpPr>
        <p:spPr/>
        <p:txBody>
          <a:bodyPr/>
          <a:lstStyle/>
          <a:p>
            <a:pPr marL="609600" indent="-609600" eaLnBrk="1" hangingPunct="1">
              <a:lnSpc>
                <a:spcPct val="90000"/>
              </a:lnSpc>
              <a:buFont typeface="Wingdings" panose="05000000000000000000" pitchFamily="2" charset="2"/>
              <a:buAutoNum type="arabicPeriod"/>
              <a:defRPr/>
            </a:pPr>
            <a:r>
              <a:rPr lang="en-US"/>
              <a:t>the strength of the response of the gradient operator used to produce the edge pixel</a:t>
            </a:r>
          </a:p>
          <a:p>
            <a:pPr marL="990600" lvl="1" indent="-533400" eaLnBrk="1" hangingPunct="1">
              <a:lnSpc>
                <a:spcPct val="90000"/>
              </a:lnSpc>
              <a:defRPr/>
            </a:pPr>
            <a:r>
              <a:rPr lang="en-US"/>
              <a:t>an edge pixel with coordinates (x</a:t>
            </a:r>
            <a:r>
              <a:rPr lang="en-US" baseline="-25000"/>
              <a:t>0</a:t>
            </a:r>
            <a:r>
              <a:rPr lang="en-US"/>
              <a:t>,y</a:t>
            </a:r>
            <a:r>
              <a:rPr lang="en-US" baseline="-25000"/>
              <a:t>0</a:t>
            </a:r>
            <a:r>
              <a:rPr lang="en-US"/>
              <a:t>) in a predefined neighborhood of (x,y) is similar in magnitude to the pixel at (x,y) if</a:t>
            </a:r>
          </a:p>
          <a:p>
            <a:pPr marL="990600" lvl="1" indent="-533400" eaLnBrk="1" hangingPunct="1">
              <a:lnSpc>
                <a:spcPct val="90000"/>
              </a:lnSpc>
              <a:defRPr/>
            </a:pPr>
            <a:endParaRPr lang="en-US"/>
          </a:p>
          <a:p>
            <a:pPr marL="990600" lvl="1" indent="-533400" algn="ctr" eaLnBrk="1" hangingPunct="1">
              <a:lnSpc>
                <a:spcPct val="90000"/>
              </a:lnSpc>
              <a:buFontTx/>
              <a:buNone/>
              <a:defRPr/>
            </a:pPr>
            <a:r>
              <a:rPr lang="en-US" sz="4000"/>
              <a:t>|</a:t>
            </a:r>
            <a:r>
              <a:rPr lang="en-US" sz="4000">
                <a:sym typeface="Symbol" pitchFamily="18" charset="2"/>
              </a:rPr>
              <a:t>f(x,y) - f </a:t>
            </a:r>
            <a:r>
              <a:rPr lang="en-US" sz="4000"/>
              <a:t>(x</a:t>
            </a:r>
            <a:r>
              <a:rPr lang="en-US" sz="4000" baseline="-25000"/>
              <a:t>0</a:t>
            </a:r>
            <a:r>
              <a:rPr lang="en-US" sz="4000"/>
              <a:t>,y</a:t>
            </a:r>
            <a:r>
              <a:rPr lang="en-US" sz="4000" baseline="-25000"/>
              <a:t>0</a:t>
            </a:r>
            <a:r>
              <a:rPr lang="en-US" sz="4000"/>
              <a:t>) | </a:t>
            </a:r>
            <a:r>
              <a:rPr lang="en-US" sz="4000">
                <a:sym typeface="Symbol" pitchFamily="18" charset="2"/>
              </a:rPr>
              <a:t> </a:t>
            </a:r>
            <a:r>
              <a:rPr lang="en-US" sz="4000"/>
              <a:t>E</a:t>
            </a:r>
          </a:p>
        </p:txBody>
      </p:sp>
      <p:pic>
        <p:nvPicPr>
          <p:cNvPr id="275460" name="Reco26.WAV">
            <a:hlinkClick r:id="" action="ppaction://media"/>
            <a:extLst>
              <a:ext uri="{FF2B5EF4-FFF2-40B4-BE49-F238E27FC236}">
                <a16:creationId xmlns:a16="http://schemas.microsoft.com/office/drawing/2014/main" id="{316B5D28-D610-468B-8ECC-AC153680719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03313" y="676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8956" fill="hold"/>
                                        <p:tgtEl>
                                          <p:spTgt spid="2754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546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C48C923D-D660-4CC4-B49C-A6051516D26B}"/>
              </a:ext>
            </a:extLst>
          </p:cNvPr>
          <p:cNvSpPr>
            <a:spLocks noGrp="1" noChangeArrowheads="1"/>
          </p:cNvSpPr>
          <p:nvPr>
            <p:ph type="title"/>
          </p:nvPr>
        </p:nvSpPr>
        <p:spPr/>
        <p:txBody>
          <a:bodyPr/>
          <a:lstStyle/>
          <a:p>
            <a:pPr eaLnBrk="1" hangingPunct="1">
              <a:defRPr/>
            </a:pPr>
            <a:r>
              <a:rPr lang="en-US"/>
              <a:t>More…</a:t>
            </a:r>
          </a:p>
        </p:txBody>
      </p:sp>
      <p:sp>
        <p:nvSpPr>
          <p:cNvPr id="210947" name="Rectangle 3">
            <a:extLst>
              <a:ext uri="{FF2B5EF4-FFF2-40B4-BE49-F238E27FC236}">
                <a16:creationId xmlns:a16="http://schemas.microsoft.com/office/drawing/2014/main" id="{880964B1-E0A0-474C-ACC8-9F1B8D6F537E}"/>
              </a:ext>
            </a:extLst>
          </p:cNvPr>
          <p:cNvSpPr>
            <a:spLocks noGrp="1" noChangeArrowheads="1"/>
          </p:cNvSpPr>
          <p:nvPr>
            <p:ph type="body" idx="1"/>
          </p:nvPr>
        </p:nvSpPr>
        <p:spPr>
          <a:xfrm>
            <a:off x="412750" y="1600200"/>
            <a:ext cx="8274050" cy="4938713"/>
          </a:xfrm>
        </p:spPr>
        <p:txBody>
          <a:bodyPr/>
          <a:lstStyle/>
          <a:p>
            <a:pPr eaLnBrk="1" hangingPunct="1">
              <a:lnSpc>
                <a:spcPct val="80000"/>
              </a:lnSpc>
              <a:defRPr/>
            </a:pPr>
            <a:r>
              <a:rPr lang="en-US" sz="2800" b="1"/>
              <a:t>Complete segmentation</a:t>
            </a:r>
          </a:p>
          <a:p>
            <a:pPr lvl="1" eaLnBrk="1" hangingPunct="1">
              <a:lnSpc>
                <a:spcPct val="80000"/>
              </a:lnSpc>
              <a:defRPr/>
            </a:pPr>
            <a:r>
              <a:rPr lang="en-US" sz="2400"/>
              <a:t>Each part corresponds to a real object</a:t>
            </a:r>
          </a:p>
          <a:p>
            <a:pPr lvl="1" eaLnBrk="1" hangingPunct="1">
              <a:lnSpc>
                <a:spcPct val="80000"/>
              </a:lnSpc>
              <a:defRPr/>
            </a:pPr>
            <a:r>
              <a:rPr lang="en-US" sz="2400"/>
              <a:t>No overlapping parts</a:t>
            </a:r>
          </a:p>
          <a:p>
            <a:pPr eaLnBrk="1" hangingPunct="1">
              <a:lnSpc>
                <a:spcPct val="80000"/>
              </a:lnSpc>
              <a:defRPr/>
            </a:pPr>
            <a:r>
              <a:rPr lang="en-US" sz="2800" b="1"/>
              <a:t>Partial segmentation</a:t>
            </a:r>
          </a:p>
          <a:p>
            <a:pPr lvl="1" eaLnBrk="1" hangingPunct="1">
              <a:lnSpc>
                <a:spcPct val="80000"/>
              </a:lnSpc>
              <a:defRPr/>
            </a:pPr>
            <a:r>
              <a:rPr lang="en-US" sz="2400"/>
              <a:t>Regions of homogeneous brightness, texture, color, etc.</a:t>
            </a:r>
          </a:p>
          <a:p>
            <a:pPr lvl="1" eaLnBrk="1" hangingPunct="1">
              <a:lnSpc>
                <a:spcPct val="80000"/>
              </a:lnSpc>
              <a:defRPr/>
            </a:pPr>
            <a:r>
              <a:rPr lang="en-US" sz="2400"/>
              <a:t>Overlapping parts, needs further processing</a:t>
            </a:r>
          </a:p>
          <a:p>
            <a:pPr eaLnBrk="1" hangingPunct="1">
              <a:lnSpc>
                <a:spcPct val="80000"/>
              </a:lnSpc>
              <a:defRPr/>
            </a:pPr>
            <a:r>
              <a:rPr lang="en-US" sz="2800" b="1"/>
              <a:t>Problem:</a:t>
            </a:r>
            <a:r>
              <a:rPr lang="en-US" sz="2800"/>
              <a:t> Totally correct and complete segmentation of complex scenes usually cannot be achieved</a:t>
            </a:r>
          </a:p>
          <a:p>
            <a:pPr eaLnBrk="1" hangingPunct="1">
              <a:lnSpc>
                <a:spcPct val="80000"/>
              </a:lnSpc>
              <a:defRPr/>
            </a:pPr>
            <a:r>
              <a:rPr lang="en-US" sz="2800" b="1"/>
              <a:t>Resolution:</a:t>
            </a:r>
            <a:r>
              <a:rPr lang="en-US" sz="2800"/>
              <a:t> A reasonable aim is to use partial segmentation as an input to higher level processing. </a:t>
            </a:r>
          </a:p>
          <a:p>
            <a:pPr eaLnBrk="1" hangingPunct="1">
              <a:lnSpc>
                <a:spcPct val="80000"/>
              </a:lnSpc>
              <a:defRPr/>
            </a:pPr>
            <a:endParaRPr lang="en-US" sz="2800"/>
          </a:p>
        </p:txBody>
      </p:sp>
      <p:pic>
        <p:nvPicPr>
          <p:cNvPr id="210949" name="Reco3576.WAV">
            <a:hlinkClick r:id="" action="ppaction://media"/>
            <a:extLst>
              <a:ext uri="{FF2B5EF4-FFF2-40B4-BE49-F238E27FC236}">
                <a16:creationId xmlns:a16="http://schemas.microsoft.com/office/drawing/2014/main" id="{86EDCA3E-8175-4B44-A66D-5ECD1FAAE75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446213" y="598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6179" fill="hold"/>
                                        <p:tgtEl>
                                          <p:spTgt spid="2109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094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4ABB4612-EDBE-4144-8B4A-D0F55C4E9F86}"/>
              </a:ext>
            </a:extLst>
          </p:cNvPr>
          <p:cNvSpPr>
            <a:spLocks noGrp="1" noChangeArrowheads="1"/>
          </p:cNvSpPr>
          <p:nvPr>
            <p:ph type="title"/>
          </p:nvPr>
        </p:nvSpPr>
        <p:spPr/>
        <p:txBody>
          <a:bodyPr/>
          <a:lstStyle/>
          <a:p>
            <a:pPr eaLnBrk="1" hangingPunct="1">
              <a:defRPr/>
            </a:pPr>
            <a:r>
              <a:rPr lang="en-US"/>
              <a:t>Criteria 2</a:t>
            </a:r>
            <a:endParaRPr lang="th-TH"/>
          </a:p>
        </p:txBody>
      </p:sp>
      <p:sp>
        <p:nvSpPr>
          <p:cNvPr id="276483" name="Rectangle 3">
            <a:extLst>
              <a:ext uri="{FF2B5EF4-FFF2-40B4-BE49-F238E27FC236}">
                <a16:creationId xmlns:a16="http://schemas.microsoft.com/office/drawing/2014/main" id="{748CF43A-1325-4591-8A27-A541C6237017}"/>
              </a:ext>
            </a:extLst>
          </p:cNvPr>
          <p:cNvSpPr>
            <a:spLocks noGrp="1" noChangeArrowheads="1"/>
          </p:cNvSpPr>
          <p:nvPr>
            <p:ph type="body" idx="1"/>
          </p:nvPr>
        </p:nvSpPr>
        <p:spPr/>
        <p:txBody>
          <a:bodyPr/>
          <a:lstStyle/>
          <a:p>
            <a:pPr marL="609600" indent="-609600" eaLnBrk="1" hangingPunct="1">
              <a:buFont typeface="Wingdings" panose="05000000000000000000" pitchFamily="2" charset="2"/>
              <a:buAutoNum type="arabicPeriod" startAt="2"/>
              <a:defRPr/>
            </a:pPr>
            <a:r>
              <a:rPr lang="en-US"/>
              <a:t>the direction of the gradient vector</a:t>
            </a:r>
          </a:p>
          <a:p>
            <a:pPr marL="990600" lvl="1" indent="-533400" eaLnBrk="1" hangingPunct="1">
              <a:defRPr/>
            </a:pPr>
            <a:r>
              <a:rPr lang="en-US"/>
              <a:t>an edge pixel with coordinates (x</a:t>
            </a:r>
            <a:r>
              <a:rPr lang="en-US" baseline="-25000"/>
              <a:t>0</a:t>
            </a:r>
            <a:r>
              <a:rPr lang="en-US"/>
              <a:t>,y</a:t>
            </a:r>
            <a:r>
              <a:rPr lang="en-US" baseline="-25000"/>
              <a:t>0</a:t>
            </a:r>
            <a:r>
              <a:rPr lang="en-US"/>
              <a:t>) in a predefined neighborhood of (x,y) is similar in angle to the pixel at (x,y) if</a:t>
            </a:r>
          </a:p>
          <a:p>
            <a:pPr marL="990600" lvl="1" indent="-533400" eaLnBrk="1" hangingPunct="1">
              <a:defRPr/>
            </a:pPr>
            <a:endParaRPr lang="en-US" sz="4000"/>
          </a:p>
          <a:p>
            <a:pPr marL="990600" lvl="1" indent="-533400" algn="ctr" eaLnBrk="1" hangingPunct="1">
              <a:buFontTx/>
              <a:buNone/>
              <a:defRPr/>
            </a:pPr>
            <a:r>
              <a:rPr lang="en-US" sz="4000"/>
              <a:t>|</a:t>
            </a:r>
            <a:r>
              <a:rPr lang="en-US" sz="4000">
                <a:sym typeface="Symbol" pitchFamily="18" charset="2"/>
              </a:rPr>
              <a:t>(x,y) -  </a:t>
            </a:r>
            <a:r>
              <a:rPr lang="en-US" sz="4000"/>
              <a:t>(x</a:t>
            </a:r>
            <a:r>
              <a:rPr lang="en-US" sz="4000" baseline="-25000"/>
              <a:t>0</a:t>
            </a:r>
            <a:r>
              <a:rPr lang="en-US" sz="4000"/>
              <a:t>,y</a:t>
            </a:r>
            <a:r>
              <a:rPr lang="en-US" sz="4000" baseline="-25000"/>
              <a:t>0</a:t>
            </a:r>
            <a:r>
              <a:rPr lang="en-US" sz="4000"/>
              <a:t>) | </a:t>
            </a:r>
            <a:r>
              <a:rPr lang="en-US" sz="4000">
                <a:sym typeface="Symbol" pitchFamily="18" charset="2"/>
              </a:rPr>
              <a:t>&lt; </a:t>
            </a:r>
            <a:r>
              <a:rPr lang="en-US" sz="4000"/>
              <a:t>A</a:t>
            </a:r>
          </a:p>
          <a:p>
            <a:pPr marL="990600" lvl="1" indent="-533400" eaLnBrk="1" hangingPunct="1">
              <a:defRPr/>
            </a:pPr>
            <a:endParaRPr lang="th-TH" sz="4000"/>
          </a:p>
        </p:txBody>
      </p:sp>
      <p:pic>
        <p:nvPicPr>
          <p:cNvPr id="276484" name="Reco58.WAV">
            <a:hlinkClick r:id="" action="ppaction://media"/>
            <a:extLst>
              <a:ext uri="{FF2B5EF4-FFF2-40B4-BE49-F238E27FC236}">
                <a16:creationId xmlns:a16="http://schemas.microsoft.com/office/drawing/2014/main" id="{5ABA1585-9BC1-4D0B-9169-4245ED6F1AE9}"/>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084388" y="7747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1858" fill="hold"/>
                                        <p:tgtEl>
                                          <p:spTgt spid="2764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648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BE308011-68CC-4073-92BA-814942B61ED1}"/>
              </a:ext>
            </a:extLst>
          </p:cNvPr>
          <p:cNvSpPr>
            <a:spLocks noGrp="1" noChangeArrowheads="1"/>
          </p:cNvSpPr>
          <p:nvPr>
            <p:ph type="title"/>
          </p:nvPr>
        </p:nvSpPr>
        <p:spPr/>
        <p:txBody>
          <a:bodyPr/>
          <a:lstStyle/>
          <a:p>
            <a:pPr eaLnBrk="1" hangingPunct="1">
              <a:defRPr/>
            </a:pPr>
            <a:r>
              <a:rPr lang="en-US"/>
              <a:t>Criteria</a:t>
            </a:r>
            <a:endParaRPr lang="th-TH"/>
          </a:p>
        </p:txBody>
      </p:sp>
      <p:sp>
        <p:nvSpPr>
          <p:cNvPr id="277507" name="Rectangle 3">
            <a:extLst>
              <a:ext uri="{FF2B5EF4-FFF2-40B4-BE49-F238E27FC236}">
                <a16:creationId xmlns:a16="http://schemas.microsoft.com/office/drawing/2014/main" id="{DE5F4B87-C6C9-4221-A4A3-9F7A557A017B}"/>
              </a:ext>
            </a:extLst>
          </p:cNvPr>
          <p:cNvSpPr>
            <a:spLocks noGrp="1" noChangeArrowheads="1"/>
          </p:cNvSpPr>
          <p:nvPr>
            <p:ph type="body" idx="1"/>
          </p:nvPr>
        </p:nvSpPr>
        <p:spPr/>
        <p:txBody>
          <a:bodyPr/>
          <a:lstStyle/>
          <a:p>
            <a:pPr eaLnBrk="1" hangingPunct="1">
              <a:defRPr/>
            </a:pPr>
            <a:r>
              <a:rPr lang="en-US" sz="2800"/>
              <a:t>A point in the predefined neighborhood of (x,y) is linked to the pixel at (x,y) if </a:t>
            </a:r>
            <a:r>
              <a:rPr lang="en-US" sz="2800" b="1">
                <a:solidFill>
                  <a:schemeClr val="hlink"/>
                </a:solidFill>
              </a:rPr>
              <a:t>both magnitude and direction criteria are satified</a:t>
            </a:r>
            <a:r>
              <a:rPr lang="en-US" sz="2800">
                <a:solidFill>
                  <a:schemeClr val="hlink"/>
                </a:solidFill>
              </a:rPr>
              <a:t>.</a:t>
            </a:r>
          </a:p>
          <a:p>
            <a:pPr eaLnBrk="1" hangingPunct="1">
              <a:defRPr/>
            </a:pPr>
            <a:r>
              <a:rPr lang="en-US" sz="2800"/>
              <a:t>the process is repeated at every location in the image</a:t>
            </a:r>
          </a:p>
          <a:p>
            <a:pPr eaLnBrk="1" hangingPunct="1">
              <a:defRPr/>
            </a:pPr>
            <a:r>
              <a:rPr lang="en-US" sz="2800"/>
              <a:t>a record must be kept</a:t>
            </a:r>
          </a:p>
          <a:p>
            <a:pPr eaLnBrk="1" hangingPunct="1">
              <a:defRPr/>
            </a:pPr>
            <a:r>
              <a:rPr lang="en-US" sz="2800"/>
              <a:t>simply by assigning a different gray level to each set of linked edge pixels.</a:t>
            </a:r>
            <a:endParaRPr lang="th-TH" sz="2800"/>
          </a:p>
        </p:txBody>
      </p:sp>
      <p:pic>
        <p:nvPicPr>
          <p:cNvPr id="277508" name="Reco89.WAV">
            <a:hlinkClick r:id="" action="ppaction://media"/>
            <a:extLst>
              <a:ext uri="{FF2B5EF4-FFF2-40B4-BE49-F238E27FC236}">
                <a16:creationId xmlns:a16="http://schemas.microsoft.com/office/drawing/2014/main" id="{2E5A872C-9EEF-4683-BA1D-A206244B36B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214438" y="6651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710" fill="hold"/>
                                        <p:tgtEl>
                                          <p:spTgt spid="2775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750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2722285-C3AF-4F82-9B26-32A1D9ECE05C}"/>
              </a:ext>
            </a:extLst>
          </p:cNvPr>
          <p:cNvSpPr>
            <a:spLocks noGrp="1" noChangeArrowheads="1"/>
          </p:cNvSpPr>
          <p:nvPr>
            <p:ph type="title"/>
          </p:nvPr>
        </p:nvSpPr>
        <p:spPr/>
        <p:txBody>
          <a:bodyPr/>
          <a:lstStyle/>
          <a:p>
            <a:pPr eaLnBrk="1" hangingPunct="1">
              <a:defRPr/>
            </a:pPr>
            <a:r>
              <a:rPr lang="en-US"/>
              <a:t>Local Edge Linking Results</a:t>
            </a:r>
          </a:p>
        </p:txBody>
      </p:sp>
      <p:pic>
        <p:nvPicPr>
          <p:cNvPr id="34819" name="Picture 4">
            <a:extLst>
              <a:ext uri="{FF2B5EF4-FFF2-40B4-BE49-F238E27FC236}">
                <a16:creationId xmlns:a16="http://schemas.microsoft.com/office/drawing/2014/main" id="{9C2079AE-1582-4879-918B-BC93792FA269}"/>
              </a:ext>
            </a:extLst>
          </p:cNvPr>
          <p:cNvPicPr>
            <a:picLocks noChangeAspect="1" noChangeArrowheads="1"/>
          </p:cNvPicPr>
          <p:nvPr>
            <p:ph type="body" idx="1"/>
          </p:nvPr>
        </p:nvPicPr>
        <p:blipFill>
          <a:blip r:embed="rId6">
            <a:extLst>
              <a:ext uri="{28A0092B-C50C-407E-A947-70E740481C1C}">
                <a14:useLocalDpi xmlns:a14="http://schemas.microsoft.com/office/drawing/2010/main" val="0"/>
              </a:ext>
            </a:extLst>
          </a:blip>
          <a:srcRect r="78096" b="51625"/>
          <a:stretch>
            <a:fillRect/>
          </a:stretch>
        </p:blipFill>
        <p:spPr>
          <a:xfrm>
            <a:off x="3005138" y="1662113"/>
            <a:ext cx="1611312" cy="2568575"/>
          </a:xfrm>
          <a:noFill/>
          <a:extLst>
            <a:ext uri="{909E8E84-426E-40DD-AFC4-6F175D3DCCD1}">
              <a14:hiddenFill xmlns:a14="http://schemas.microsoft.com/office/drawing/2010/main">
                <a:solidFill>
                  <a:srgbClr val="FFFFFF"/>
                </a:solidFill>
              </a14:hiddenFill>
            </a:ext>
          </a:extLst>
        </p:spPr>
      </p:pic>
      <p:sp>
        <p:nvSpPr>
          <p:cNvPr id="34820" name="Text Box 5">
            <a:extLst>
              <a:ext uri="{FF2B5EF4-FFF2-40B4-BE49-F238E27FC236}">
                <a16:creationId xmlns:a16="http://schemas.microsoft.com/office/drawing/2014/main" id="{C734B01B-B8E8-46B8-B4FB-6AE073ADC531}"/>
              </a:ext>
            </a:extLst>
          </p:cNvPr>
          <p:cNvSpPr txBox="1">
            <a:spLocks noChangeArrowheads="1"/>
          </p:cNvSpPr>
          <p:nvPr/>
        </p:nvSpPr>
        <p:spPr bwMode="auto">
          <a:xfrm>
            <a:off x="285750" y="2838450"/>
            <a:ext cx="26479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2000" b="0">
                <a:latin typeface="Arial" panose="020B0604020202020204" pitchFamily="34" charset="0"/>
              </a:rPr>
              <a:t>An edge pixel will be linked to another edge pixel within its own neighborhood if they meet two criteria:</a:t>
            </a:r>
          </a:p>
        </p:txBody>
      </p:sp>
      <p:graphicFrame>
        <p:nvGraphicFramePr>
          <p:cNvPr id="34821" name="Object 3">
            <a:extLst>
              <a:ext uri="{FF2B5EF4-FFF2-40B4-BE49-F238E27FC236}">
                <a16:creationId xmlns:a16="http://schemas.microsoft.com/office/drawing/2014/main" id="{DCDD49C3-3B33-4848-A64C-EFA0BB757407}"/>
              </a:ext>
            </a:extLst>
          </p:cNvPr>
          <p:cNvGraphicFramePr>
            <a:graphicFrameLocks noChangeAspect="1"/>
          </p:cNvGraphicFramePr>
          <p:nvPr/>
        </p:nvGraphicFramePr>
        <p:xfrm>
          <a:off x="357188" y="4949825"/>
          <a:ext cx="2595562" cy="811213"/>
        </p:xfrm>
        <a:graphic>
          <a:graphicData uri="http://schemas.openxmlformats.org/presentationml/2006/ole">
            <mc:AlternateContent xmlns:mc="http://schemas.openxmlformats.org/markup-compatibility/2006">
              <mc:Choice xmlns:v="urn:schemas-microsoft-com:vml" Requires="v">
                <p:oleObj spid="_x0000_s34826" name="Equation" r:id="rId7" imgW="1625600" imgH="508000" progId="Equation.DSMT4">
                  <p:embed/>
                </p:oleObj>
              </mc:Choice>
              <mc:Fallback>
                <p:oleObj name="Equation" r:id="rId7" imgW="1625600" imgH="5080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188" y="4949825"/>
                        <a:ext cx="2595562" cy="811213"/>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4822" name="Picture 7">
            <a:extLst>
              <a:ext uri="{FF2B5EF4-FFF2-40B4-BE49-F238E27FC236}">
                <a16:creationId xmlns:a16="http://schemas.microsoft.com/office/drawing/2014/main" id="{7E260792-76C2-48B2-A213-241CA9B4FC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268"/>
          <a:stretch>
            <a:fillRect/>
          </a:stretch>
        </p:blipFill>
        <p:spPr bwMode="auto">
          <a:xfrm>
            <a:off x="4349750" y="2043113"/>
            <a:ext cx="4451350"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0" name="Reco105.WAV">
            <a:hlinkClick r:id="" action="ppaction://media"/>
            <a:extLst>
              <a:ext uri="{FF2B5EF4-FFF2-40B4-BE49-F238E27FC236}">
                <a16:creationId xmlns:a16="http://schemas.microsoft.com/office/drawing/2014/main" id="{BF2BD929-BF8D-4DFB-9DC6-F2555937F904}"/>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rcRect/>
          <a:stretch>
            <a:fillRect/>
          </a:stretch>
        </p:blipFill>
        <p:spPr bwMode="auto">
          <a:xfrm>
            <a:off x="652463" y="765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72156" fill="hold"/>
                                        <p:tgtEl>
                                          <p:spTgt spid="2631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317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CFBFA3A7-0521-48D0-A69A-5539AAA8FAEE}"/>
              </a:ext>
            </a:extLst>
          </p:cNvPr>
          <p:cNvSpPr>
            <a:spLocks noGrp="1" noChangeArrowheads="1"/>
          </p:cNvSpPr>
          <p:nvPr>
            <p:ph type="title"/>
          </p:nvPr>
        </p:nvSpPr>
        <p:spPr>
          <a:xfrm>
            <a:off x="347663" y="2733675"/>
            <a:ext cx="8229600" cy="1139825"/>
          </a:xfrm>
        </p:spPr>
        <p:txBody>
          <a:bodyPr/>
          <a:lstStyle/>
          <a:p>
            <a:pPr eaLnBrk="1" hangingPunct="1">
              <a:defRPr/>
            </a:pPr>
            <a:r>
              <a:rPr lang="en-US"/>
              <a:t>Region based Segmentation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243EF11A-9B51-424F-99DA-EA30C1645E5E}"/>
              </a:ext>
            </a:extLst>
          </p:cNvPr>
          <p:cNvSpPr>
            <a:spLocks noGrp="1" noChangeArrowheads="1"/>
          </p:cNvSpPr>
          <p:nvPr>
            <p:ph type="title"/>
          </p:nvPr>
        </p:nvSpPr>
        <p:spPr/>
        <p:txBody>
          <a:bodyPr/>
          <a:lstStyle/>
          <a:p>
            <a:pPr eaLnBrk="1" hangingPunct="1">
              <a:defRPr/>
            </a:pPr>
            <a:r>
              <a:rPr lang="en-US"/>
              <a:t>Region based Segmentation</a:t>
            </a:r>
          </a:p>
        </p:txBody>
      </p:sp>
      <p:sp>
        <p:nvSpPr>
          <p:cNvPr id="273412" name="Rectangle 4">
            <a:extLst>
              <a:ext uri="{FF2B5EF4-FFF2-40B4-BE49-F238E27FC236}">
                <a16:creationId xmlns:a16="http://schemas.microsoft.com/office/drawing/2014/main" id="{36C1A8E0-60A7-4FC5-902E-EA81D1307E9A}"/>
              </a:ext>
            </a:extLst>
          </p:cNvPr>
          <p:cNvSpPr>
            <a:spLocks noGrp="1" noChangeArrowheads="1"/>
          </p:cNvSpPr>
          <p:nvPr>
            <p:ph type="body" idx="1"/>
          </p:nvPr>
        </p:nvSpPr>
        <p:spPr/>
        <p:txBody>
          <a:bodyPr/>
          <a:lstStyle/>
          <a:p>
            <a:pPr eaLnBrk="1" hangingPunct="1">
              <a:defRPr/>
            </a:pPr>
            <a:r>
              <a:rPr lang="en-US"/>
              <a:t>Three basic approaches:</a:t>
            </a:r>
          </a:p>
          <a:p>
            <a:pPr lvl="1" eaLnBrk="1" hangingPunct="1">
              <a:defRPr/>
            </a:pPr>
            <a:r>
              <a:rPr lang="en-US"/>
              <a:t>Region Merging</a:t>
            </a:r>
          </a:p>
          <a:p>
            <a:pPr lvl="1" eaLnBrk="1" hangingPunct="1">
              <a:defRPr/>
            </a:pPr>
            <a:r>
              <a:rPr lang="en-US"/>
              <a:t>Region Splitting</a:t>
            </a:r>
          </a:p>
          <a:p>
            <a:pPr lvl="1" eaLnBrk="1" hangingPunct="1">
              <a:defRPr/>
            </a:pPr>
            <a:r>
              <a:rPr lang="en-US"/>
              <a:t>Split and Merge Together</a:t>
            </a:r>
          </a:p>
        </p:txBody>
      </p:sp>
      <p:pic>
        <p:nvPicPr>
          <p:cNvPr id="273413" name="Reco136.WAV">
            <a:hlinkClick r:id="" action="ppaction://media"/>
            <a:extLst>
              <a:ext uri="{FF2B5EF4-FFF2-40B4-BE49-F238E27FC236}">
                <a16:creationId xmlns:a16="http://schemas.microsoft.com/office/drawing/2014/main" id="{CAB8EB87-958C-4580-BA2D-A19586C87A4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54025" y="720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3733" fill="hold"/>
                                        <p:tgtEl>
                                          <p:spTgt spid="2734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34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4F2187FF-8369-4C88-8DED-6A33D047E08C}"/>
              </a:ext>
            </a:extLst>
          </p:cNvPr>
          <p:cNvSpPr>
            <a:spLocks noGrp="1" noChangeArrowheads="1"/>
          </p:cNvSpPr>
          <p:nvPr>
            <p:ph type="title"/>
          </p:nvPr>
        </p:nvSpPr>
        <p:spPr/>
        <p:txBody>
          <a:bodyPr/>
          <a:lstStyle/>
          <a:p>
            <a:pPr eaLnBrk="1" hangingPunct="1">
              <a:defRPr/>
            </a:pPr>
            <a:r>
              <a:rPr lang="en-US"/>
              <a:t>Region Merging Segmentation</a:t>
            </a:r>
          </a:p>
        </p:txBody>
      </p:sp>
      <p:sp>
        <p:nvSpPr>
          <p:cNvPr id="279555" name="Rectangle 3">
            <a:extLst>
              <a:ext uri="{FF2B5EF4-FFF2-40B4-BE49-F238E27FC236}">
                <a16:creationId xmlns:a16="http://schemas.microsoft.com/office/drawing/2014/main" id="{560DD871-23FC-4B9D-AC9A-7E2860C099E8}"/>
              </a:ext>
            </a:extLst>
          </p:cNvPr>
          <p:cNvSpPr>
            <a:spLocks noGrp="1" noChangeArrowheads="1"/>
          </p:cNvSpPr>
          <p:nvPr>
            <p:ph type="body" idx="1"/>
          </p:nvPr>
        </p:nvSpPr>
        <p:spPr/>
        <p:txBody>
          <a:bodyPr/>
          <a:lstStyle/>
          <a:p>
            <a:pPr eaLnBrk="1" hangingPunct="1">
              <a:lnSpc>
                <a:spcPct val="80000"/>
              </a:lnSpc>
              <a:defRPr/>
            </a:pPr>
            <a:r>
              <a:rPr lang="en-US" sz="2800"/>
              <a:t>Region merging/growing techniques are generally better in noisy images where edges are extremely difficult to detect. </a:t>
            </a:r>
          </a:p>
          <a:p>
            <a:pPr eaLnBrk="1" hangingPunct="1">
              <a:lnSpc>
                <a:spcPct val="80000"/>
              </a:lnSpc>
              <a:defRPr/>
            </a:pPr>
            <a:r>
              <a:rPr lang="en-US" sz="2800"/>
              <a:t>Homogeneity of regions is used as the main segmentation criterion in region growing. </a:t>
            </a:r>
          </a:p>
          <a:p>
            <a:pPr eaLnBrk="1" hangingPunct="1">
              <a:lnSpc>
                <a:spcPct val="80000"/>
              </a:lnSpc>
              <a:defRPr/>
            </a:pPr>
            <a:r>
              <a:rPr lang="en-US" sz="2800"/>
              <a:t>Possible criteria for homogeneity: </a:t>
            </a:r>
          </a:p>
          <a:p>
            <a:pPr lvl="1" eaLnBrk="1" hangingPunct="1">
              <a:lnSpc>
                <a:spcPct val="80000"/>
              </a:lnSpc>
              <a:defRPr/>
            </a:pPr>
            <a:r>
              <a:rPr lang="en-US" sz="2400"/>
              <a:t>gray level </a:t>
            </a:r>
          </a:p>
          <a:p>
            <a:pPr lvl="1" eaLnBrk="1" hangingPunct="1">
              <a:lnSpc>
                <a:spcPct val="80000"/>
              </a:lnSpc>
              <a:defRPr/>
            </a:pPr>
            <a:r>
              <a:rPr lang="en-US" sz="2400"/>
              <a:t>color, texture </a:t>
            </a:r>
          </a:p>
          <a:p>
            <a:pPr lvl="1" eaLnBrk="1" hangingPunct="1">
              <a:lnSpc>
                <a:spcPct val="80000"/>
              </a:lnSpc>
              <a:defRPr/>
            </a:pPr>
            <a:r>
              <a:rPr lang="en-US" sz="2400"/>
              <a:t>shape </a:t>
            </a:r>
          </a:p>
          <a:p>
            <a:pPr lvl="1" eaLnBrk="1" hangingPunct="1">
              <a:lnSpc>
                <a:spcPct val="80000"/>
              </a:lnSpc>
              <a:defRPr/>
            </a:pPr>
            <a:r>
              <a:rPr lang="en-US" sz="2400"/>
              <a:t>model </a:t>
            </a:r>
          </a:p>
          <a:p>
            <a:pPr eaLnBrk="1" hangingPunct="1">
              <a:lnSpc>
                <a:spcPct val="80000"/>
              </a:lnSpc>
              <a:defRPr/>
            </a:pPr>
            <a:endParaRPr lang="en-US" sz="2800"/>
          </a:p>
        </p:txBody>
      </p:sp>
      <p:pic>
        <p:nvPicPr>
          <p:cNvPr id="279556" name="Reco167.WAV">
            <a:hlinkClick r:id="" action="ppaction://media"/>
            <a:extLst>
              <a:ext uri="{FF2B5EF4-FFF2-40B4-BE49-F238E27FC236}">
                <a16:creationId xmlns:a16="http://schemas.microsoft.com/office/drawing/2014/main" id="{77632729-2290-4B64-8DF0-447A230B7BB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00038" y="390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2639" fill="hold"/>
                                        <p:tgtEl>
                                          <p:spTgt spid="2795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955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EFAF2087-BDDA-4465-A199-758FA6D7FAEF}"/>
              </a:ext>
            </a:extLst>
          </p:cNvPr>
          <p:cNvSpPr>
            <a:spLocks noGrp="1" noChangeArrowheads="1"/>
          </p:cNvSpPr>
          <p:nvPr>
            <p:ph type="title"/>
          </p:nvPr>
        </p:nvSpPr>
        <p:spPr>
          <a:xfrm>
            <a:off x="457200" y="277813"/>
            <a:ext cx="8229600" cy="577850"/>
          </a:xfrm>
        </p:spPr>
        <p:txBody>
          <a:bodyPr/>
          <a:lstStyle/>
          <a:p>
            <a:pPr eaLnBrk="1" hangingPunct="1">
              <a:defRPr/>
            </a:pPr>
            <a:r>
              <a:rPr lang="en-US" sz="4000"/>
              <a:t>Region Merging Algorithm</a:t>
            </a:r>
          </a:p>
        </p:txBody>
      </p:sp>
      <p:sp>
        <p:nvSpPr>
          <p:cNvPr id="280579" name="Rectangle 3">
            <a:extLst>
              <a:ext uri="{FF2B5EF4-FFF2-40B4-BE49-F238E27FC236}">
                <a16:creationId xmlns:a16="http://schemas.microsoft.com/office/drawing/2014/main" id="{B647C0C3-98DD-460C-8EB9-A5ED6586B776}"/>
              </a:ext>
            </a:extLst>
          </p:cNvPr>
          <p:cNvSpPr>
            <a:spLocks noGrp="1" noChangeArrowheads="1"/>
          </p:cNvSpPr>
          <p:nvPr>
            <p:ph type="body" sz="half" idx="1"/>
          </p:nvPr>
        </p:nvSpPr>
        <p:spPr>
          <a:xfrm>
            <a:off x="0" y="1268413"/>
            <a:ext cx="7785100" cy="984250"/>
          </a:xfrm>
        </p:spPr>
        <p:txBody>
          <a:bodyPr/>
          <a:lstStyle/>
          <a:p>
            <a:pPr eaLnBrk="1" hangingPunct="1">
              <a:lnSpc>
                <a:spcPct val="90000"/>
              </a:lnSpc>
              <a:defRPr/>
            </a:pPr>
            <a:r>
              <a:rPr lang="en-US" sz="2000"/>
              <a:t>Regions are defined such that Resulting regions of the segmented image must be both homogeneous (H) and maximal and non-overlapping. </a:t>
            </a:r>
          </a:p>
        </p:txBody>
      </p:sp>
      <p:pic>
        <p:nvPicPr>
          <p:cNvPr id="38916" name="Picture 4">
            <a:extLst>
              <a:ext uri="{FF2B5EF4-FFF2-40B4-BE49-F238E27FC236}">
                <a16:creationId xmlns:a16="http://schemas.microsoft.com/office/drawing/2014/main" id="{1C7254B5-B2A0-49B2-8FB1-BEE3ECE2B56C}"/>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74638" y="2970213"/>
            <a:ext cx="4038600" cy="509587"/>
          </a:xfrm>
          <a:noFill/>
          <a:extLst>
            <a:ext uri="{909E8E84-426E-40DD-AFC4-6F175D3DCCD1}">
              <a14:hiddenFill xmlns:a14="http://schemas.microsoft.com/office/drawing/2010/main">
                <a:solidFill>
                  <a:srgbClr val="FFFFFF"/>
                </a:solidFill>
              </a14:hiddenFill>
            </a:ext>
          </a:extLst>
        </p:spPr>
      </p:pic>
      <p:pic>
        <p:nvPicPr>
          <p:cNvPr id="38917" name="Picture 6">
            <a:extLst>
              <a:ext uri="{FF2B5EF4-FFF2-40B4-BE49-F238E27FC236}">
                <a16:creationId xmlns:a16="http://schemas.microsoft.com/office/drawing/2014/main" id="{9B981D2C-144F-4D58-9406-DCBD4EFDF8A8}"/>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273050" y="3463925"/>
            <a:ext cx="4038600" cy="681038"/>
          </a:xfrm>
          <a:noFill/>
          <a:extLst>
            <a:ext uri="{909E8E84-426E-40DD-AFC4-6F175D3DCCD1}">
              <a14:hiddenFill xmlns:a14="http://schemas.microsoft.com/office/drawing/2010/main">
                <a:solidFill>
                  <a:srgbClr val="FFFFFF"/>
                </a:solidFill>
              </a14:hiddenFill>
            </a:ext>
          </a:extLst>
        </p:spPr>
      </p:pic>
      <p:pic>
        <p:nvPicPr>
          <p:cNvPr id="38918" name="Picture 9">
            <a:extLst>
              <a:ext uri="{FF2B5EF4-FFF2-40B4-BE49-F238E27FC236}">
                <a16:creationId xmlns:a16="http://schemas.microsoft.com/office/drawing/2014/main" id="{0060611C-A0DD-4EF1-A872-72C5A2DE49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14825"/>
            <a:ext cx="60483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919" name="Text Box 10">
            <a:extLst>
              <a:ext uri="{FF2B5EF4-FFF2-40B4-BE49-F238E27FC236}">
                <a16:creationId xmlns:a16="http://schemas.microsoft.com/office/drawing/2014/main" id="{5FA26518-8068-4BA2-9AD8-C686ECD95406}"/>
              </a:ext>
            </a:extLst>
          </p:cNvPr>
          <p:cNvSpPr txBox="1">
            <a:spLocks noChangeArrowheads="1"/>
          </p:cNvSpPr>
          <p:nvPr/>
        </p:nvSpPr>
        <p:spPr bwMode="auto">
          <a:xfrm>
            <a:off x="6221413" y="2097088"/>
            <a:ext cx="2922587"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Char char="•"/>
            </a:pPr>
            <a:r>
              <a:rPr lang="en-US" altLang="en-US" sz="1800" b="0"/>
              <a:t> Specific methods differ in the definition of the starting segmentation and in the criterion for merging. </a:t>
            </a:r>
          </a:p>
          <a:p>
            <a:pPr>
              <a:spcBef>
                <a:spcPct val="0"/>
              </a:spcBef>
              <a:buClrTx/>
              <a:buSzTx/>
              <a:buFontTx/>
              <a:buChar char="•"/>
            </a:pPr>
            <a:r>
              <a:rPr lang="en-US" altLang="en-US" sz="1800" b="0"/>
              <a:t> The result of region merging usually depends on the order in which regions are merged. </a:t>
            </a:r>
          </a:p>
          <a:p>
            <a:pPr>
              <a:spcBef>
                <a:spcPct val="0"/>
              </a:spcBef>
              <a:buClrTx/>
              <a:buSzTx/>
              <a:buFontTx/>
              <a:buChar char="•"/>
            </a:pPr>
            <a:r>
              <a:rPr lang="en-US" altLang="en-US" sz="1800" b="0"/>
              <a:t> </a:t>
            </a:r>
            <a:r>
              <a:rPr lang="en-US" altLang="en-US" sz="1800" b="0">
                <a:solidFill>
                  <a:srgbClr val="FFC000"/>
                </a:solidFill>
              </a:rPr>
              <a:t>The simplest methods begin merging by starting the segmentation using regions of 2x2, 4x4 or 8x8 pixels. </a:t>
            </a:r>
          </a:p>
        </p:txBody>
      </p:sp>
      <p:pic>
        <p:nvPicPr>
          <p:cNvPr id="280587" name="Reco214.WAV">
            <a:hlinkClick r:id="" action="ppaction://media"/>
            <a:extLst>
              <a:ext uri="{FF2B5EF4-FFF2-40B4-BE49-F238E27FC236}">
                <a16:creationId xmlns:a16="http://schemas.microsoft.com/office/drawing/2014/main" id="{7F4A51E7-0497-4454-A619-17AEACD4E20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71550" y="4127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12544" fill="hold"/>
                                        <p:tgtEl>
                                          <p:spTgt spid="28058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8058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24B80B73-F19D-42BB-8F8E-4E3D2D38BE4D}"/>
              </a:ext>
            </a:extLst>
          </p:cNvPr>
          <p:cNvSpPr>
            <a:spLocks noGrp="1" noChangeArrowheads="1"/>
          </p:cNvSpPr>
          <p:nvPr>
            <p:ph type="title"/>
          </p:nvPr>
        </p:nvSpPr>
        <p:spPr/>
        <p:txBody>
          <a:bodyPr/>
          <a:lstStyle/>
          <a:p>
            <a:pPr eaLnBrk="1" hangingPunct="1">
              <a:defRPr/>
            </a:pPr>
            <a:r>
              <a:rPr lang="en-US"/>
              <a:t>Region Merging Heuristics</a:t>
            </a:r>
          </a:p>
        </p:txBody>
      </p:sp>
      <p:sp>
        <p:nvSpPr>
          <p:cNvPr id="283651" name="Rectangle 3">
            <a:extLst>
              <a:ext uri="{FF2B5EF4-FFF2-40B4-BE49-F238E27FC236}">
                <a16:creationId xmlns:a16="http://schemas.microsoft.com/office/drawing/2014/main" id="{B1B80B64-B006-4D77-B9B5-B4A271B8C487}"/>
              </a:ext>
            </a:extLst>
          </p:cNvPr>
          <p:cNvSpPr>
            <a:spLocks noGrp="1" noChangeArrowheads="1"/>
          </p:cNvSpPr>
          <p:nvPr>
            <p:ph type="body" idx="1"/>
          </p:nvPr>
        </p:nvSpPr>
        <p:spPr/>
        <p:txBody>
          <a:bodyPr/>
          <a:lstStyle/>
          <a:p>
            <a:pPr eaLnBrk="1" hangingPunct="1">
              <a:lnSpc>
                <a:spcPct val="80000"/>
              </a:lnSpc>
              <a:defRPr/>
            </a:pPr>
            <a:r>
              <a:rPr lang="en-US" sz="2800"/>
              <a:t>Merging heuristics: </a:t>
            </a:r>
          </a:p>
          <a:p>
            <a:pPr lvl="1" eaLnBrk="1" hangingPunct="1">
              <a:lnSpc>
                <a:spcPct val="80000"/>
              </a:lnSpc>
              <a:defRPr/>
            </a:pPr>
            <a:r>
              <a:rPr lang="en-US" sz="2400"/>
              <a:t>Two adjacent regions are merged if a significant part of their common boundary consists of weak edges </a:t>
            </a:r>
          </a:p>
          <a:p>
            <a:pPr lvl="1" eaLnBrk="1" hangingPunct="1">
              <a:lnSpc>
                <a:spcPct val="80000"/>
              </a:lnSpc>
              <a:defRPr/>
            </a:pPr>
            <a:r>
              <a:rPr lang="en-US" sz="2400"/>
              <a:t>Two adjacent regions are also merged if a significant part of their common boundary consists of weak edges, but in this case not considering the total length of the region borders. </a:t>
            </a:r>
          </a:p>
          <a:p>
            <a:pPr eaLnBrk="1" hangingPunct="1">
              <a:lnSpc>
                <a:spcPct val="80000"/>
              </a:lnSpc>
              <a:defRPr/>
            </a:pPr>
            <a:r>
              <a:rPr lang="en-US" sz="2800"/>
              <a:t>Of the two given heuristics, the first is more general and the second cannot be used alone because it does not consider the influence of different region sizes. </a:t>
            </a:r>
          </a:p>
          <a:p>
            <a:pPr eaLnBrk="1" hangingPunct="1">
              <a:lnSpc>
                <a:spcPct val="80000"/>
              </a:lnSpc>
              <a:defRPr/>
            </a:pPr>
            <a:endParaRPr lang="en-US"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75E1977F-85FF-4C5E-8AAF-1B26EC4F47D7}"/>
              </a:ext>
            </a:extLst>
          </p:cNvPr>
          <p:cNvSpPr>
            <a:spLocks noGrp="1" noChangeArrowheads="1"/>
          </p:cNvSpPr>
          <p:nvPr>
            <p:ph type="title"/>
          </p:nvPr>
        </p:nvSpPr>
        <p:spPr/>
        <p:txBody>
          <a:bodyPr/>
          <a:lstStyle/>
          <a:p>
            <a:pPr eaLnBrk="1" hangingPunct="1">
              <a:defRPr/>
            </a:pPr>
            <a:r>
              <a:rPr lang="en-US"/>
              <a:t>Region Merging Results</a:t>
            </a:r>
          </a:p>
        </p:txBody>
      </p:sp>
      <p:pic>
        <p:nvPicPr>
          <p:cNvPr id="40963" name="Picture 3">
            <a:extLst>
              <a:ext uri="{FF2B5EF4-FFF2-40B4-BE49-F238E27FC236}">
                <a16:creationId xmlns:a16="http://schemas.microsoft.com/office/drawing/2014/main" id="{163B26B3-6068-442F-9C1D-A6B5F658C8AF}"/>
              </a:ext>
            </a:extLst>
          </p:cNvPr>
          <p:cNvPicPr>
            <a:picLocks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p:pic>
      <p:pic>
        <p:nvPicPr>
          <p:cNvPr id="284676" name="Reco245.WAV">
            <a:hlinkClick r:id="" action="ppaction://media"/>
            <a:extLst>
              <a:ext uri="{FF2B5EF4-FFF2-40B4-BE49-F238E27FC236}">
                <a16:creationId xmlns:a16="http://schemas.microsoft.com/office/drawing/2014/main" id="{EAB102AE-023E-4ECD-A3CA-92F40CA3219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71525" y="7096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4399" fill="hold"/>
                                        <p:tgtEl>
                                          <p:spTgt spid="2846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8467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29DDE-5329-4AB2-9B64-686EDC3E2225}"/>
              </a:ext>
            </a:extLst>
          </p:cNvPr>
          <p:cNvSpPr>
            <a:spLocks noGrp="1"/>
          </p:cNvSpPr>
          <p:nvPr>
            <p:ph type="title"/>
          </p:nvPr>
        </p:nvSpPr>
        <p:spPr>
          <a:xfrm>
            <a:off x="0" y="0"/>
            <a:ext cx="8229600" cy="1139825"/>
          </a:xfrm>
        </p:spPr>
        <p:txBody>
          <a:bodyPr/>
          <a:lstStyle/>
          <a:p>
            <a:pPr eaLnBrk="1" hangingPunct="1">
              <a:defRPr/>
            </a:pPr>
            <a:r>
              <a:rPr lang="en-US" dirty="0"/>
              <a:t>Another Region Merging Sample</a:t>
            </a:r>
          </a:p>
        </p:txBody>
      </p:sp>
      <p:sp>
        <p:nvSpPr>
          <p:cNvPr id="3" name="Content Placeholder 2">
            <a:extLst>
              <a:ext uri="{FF2B5EF4-FFF2-40B4-BE49-F238E27FC236}">
                <a16:creationId xmlns:a16="http://schemas.microsoft.com/office/drawing/2014/main" id="{516D7D13-3C74-40FC-83DD-E6C872938459}"/>
              </a:ext>
            </a:extLst>
          </p:cNvPr>
          <p:cNvSpPr>
            <a:spLocks noGrp="1"/>
          </p:cNvSpPr>
          <p:nvPr>
            <p:ph idx="1"/>
          </p:nvPr>
        </p:nvSpPr>
        <p:spPr/>
        <p:txBody>
          <a:bodyPr/>
          <a:lstStyle/>
          <a:p>
            <a:pPr eaLnBrk="1" hangingPunct="1">
              <a:defRPr/>
            </a:pPr>
            <a:r>
              <a:rPr lang="en-US" dirty="0"/>
              <a:t>Here merge if </a:t>
            </a:r>
            <a:br>
              <a:rPr lang="en-US" dirty="0"/>
            </a:br>
            <a:r>
              <a:rPr lang="en-US" dirty="0"/>
              <a:t>texture is similar</a:t>
            </a:r>
          </a:p>
        </p:txBody>
      </p:sp>
      <p:pic>
        <p:nvPicPr>
          <p:cNvPr id="41988" name="Picture 2">
            <a:extLst>
              <a:ext uri="{FF2B5EF4-FFF2-40B4-BE49-F238E27FC236}">
                <a16:creationId xmlns:a16="http://schemas.microsoft.com/office/drawing/2014/main" id="{584A70BF-23B4-47ED-812A-0DC0E5729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99" t="16406" r="27501" b="5225"/>
          <a:stretch>
            <a:fillRect/>
          </a:stretch>
        </p:blipFill>
        <p:spPr bwMode="auto">
          <a:xfrm>
            <a:off x="5041900" y="1143000"/>
            <a:ext cx="41021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276.WAV">
            <a:hlinkClick r:id="" action="ppaction://media"/>
            <a:extLst>
              <a:ext uri="{FF2B5EF4-FFF2-40B4-BE49-F238E27FC236}">
                <a16:creationId xmlns:a16="http://schemas.microsoft.com/office/drawing/2014/main" id="{A289DCEC-4CEE-410E-A6D5-B8D5AA5E723D}"/>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012113" y="350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0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117AF1F-B1AF-4C43-9D7A-7440BC86997E}"/>
              </a:ext>
            </a:extLst>
          </p:cNvPr>
          <p:cNvSpPr>
            <a:spLocks noGrp="1" noChangeArrowheads="1"/>
          </p:cNvSpPr>
          <p:nvPr>
            <p:ph type="title"/>
          </p:nvPr>
        </p:nvSpPr>
        <p:spPr/>
        <p:txBody>
          <a:bodyPr/>
          <a:lstStyle/>
          <a:p>
            <a:pPr eaLnBrk="1" hangingPunct="1">
              <a:defRPr/>
            </a:pPr>
            <a:r>
              <a:rPr lang="en-US"/>
              <a:t>Some Human Ideas</a:t>
            </a:r>
          </a:p>
        </p:txBody>
      </p:sp>
      <p:sp>
        <p:nvSpPr>
          <p:cNvPr id="211971" name="Rectangle 3">
            <a:extLst>
              <a:ext uri="{FF2B5EF4-FFF2-40B4-BE49-F238E27FC236}">
                <a16:creationId xmlns:a16="http://schemas.microsoft.com/office/drawing/2014/main" id="{A9CA142D-DC1B-4604-9B1C-F6D1E8BF5034}"/>
              </a:ext>
            </a:extLst>
          </p:cNvPr>
          <p:cNvSpPr>
            <a:spLocks noGrp="1" noChangeArrowheads="1"/>
          </p:cNvSpPr>
          <p:nvPr>
            <p:ph type="body" sz="half" idx="1"/>
          </p:nvPr>
        </p:nvSpPr>
        <p:spPr>
          <a:xfrm>
            <a:off x="412750" y="1017588"/>
            <a:ext cx="5041900" cy="4530725"/>
          </a:xfrm>
        </p:spPr>
        <p:txBody>
          <a:bodyPr/>
          <a:lstStyle/>
          <a:p>
            <a:pPr eaLnBrk="1" hangingPunct="1">
              <a:defRPr/>
            </a:pPr>
            <a:r>
              <a:rPr lang="en-US" sz="2800"/>
              <a:t>We use different visual clues to “group” or segment together regions: Color, Texture and ….</a:t>
            </a:r>
          </a:p>
        </p:txBody>
      </p:sp>
      <p:pic>
        <p:nvPicPr>
          <p:cNvPr id="6148" name="Picture 4">
            <a:extLst>
              <a:ext uri="{FF2B5EF4-FFF2-40B4-BE49-F238E27FC236}">
                <a16:creationId xmlns:a16="http://schemas.microsoft.com/office/drawing/2014/main" id="{A1D81CC1-DF9E-4CDC-B0E7-F67A50CDC7EE}"/>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981200" y="3754438"/>
            <a:ext cx="3294063" cy="3103562"/>
          </a:xfrm>
          <a:noFill/>
          <a:extLst>
            <a:ext uri="{909E8E84-426E-40DD-AFC4-6F175D3DCCD1}">
              <a14:hiddenFill xmlns:a14="http://schemas.microsoft.com/office/drawing/2010/main">
                <a:solidFill>
                  <a:srgbClr val="FFFFFF"/>
                </a:solidFill>
              </a14:hiddenFill>
            </a:ext>
          </a:extLst>
        </p:spPr>
      </p:pic>
      <p:pic>
        <p:nvPicPr>
          <p:cNvPr id="6149" name="Picture 6">
            <a:extLst>
              <a:ext uri="{FF2B5EF4-FFF2-40B4-BE49-F238E27FC236}">
                <a16:creationId xmlns:a16="http://schemas.microsoft.com/office/drawing/2014/main" id="{B78DAD3E-4A4C-4250-BE89-F2D8C33382B2}"/>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792788" y="1131888"/>
            <a:ext cx="3094037" cy="4505325"/>
          </a:xfrm>
          <a:noFill/>
          <a:extLst>
            <a:ext uri="{909E8E84-426E-40DD-AFC4-6F175D3DCCD1}">
              <a14:hiddenFill xmlns:a14="http://schemas.microsoft.com/office/drawing/2010/main">
                <a:solidFill>
                  <a:srgbClr val="FFFFFF"/>
                </a:solidFill>
              </a14:hiddenFill>
            </a:ext>
          </a:extLst>
        </p:spPr>
      </p:pic>
      <p:pic>
        <p:nvPicPr>
          <p:cNvPr id="211977" name="Reco3591.WAV">
            <a:hlinkClick r:id="" action="ppaction://media"/>
            <a:extLst>
              <a:ext uri="{FF2B5EF4-FFF2-40B4-BE49-F238E27FC236}">
                <a16:creationId xmlns:a16="http://schemas.microsoft.com/office/drawing/2014/main" id="{EB88E906-6CB6-4B66-BE1F-45DEE3795BC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54038" y="687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9086" fill="hold"/>
                                        <p:tgtEl>
                                          <p:spTgt spid="2119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197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5E3CFDCB-F9D1-41C9-9938-BC29D8FBC015}"/>
              </a:ext>
            </a:extLst>
          </p:cNvPr>
          <p:cNvSpPr>
            <a:spLocks noGrp="1" noChangeArrowheads="1"/>
          </p:cNvSpPr>
          <p:nvPr>
            <p:ph type="title"/>
          </p:nvPr>
        </p:nvSpPr>
        <p:spPr/>
        <p:txBody>
          <a:bodyPr/>
          <a:lstStyle/>
          <a:p>
            <a:pPr eaLnBrk="1" hangingPunct="1">
              <a:defRPr/>
            </a:pPr>
            <a:r>
              <a:rPr lang="en-US" sz="4000"/>
              <a:t>Region Merging – Post processing?</a:t>
            </a:r>
          </a:p>
        </p:txBody>
      </p:sp>
      <p:sp>
        <p:nvSpPr>
          <p:cNvPr id="297987" name="Rectangle 3">
            <a:extLst>
              <a:ext uri="{FF2B5EF4-FFF2-40B4-BE49-F238E27FC236}">
                <a16:creationId xmlns:a16="http://schemas.microsoft.com/office/drawing/2014/main" id="{3A419DB5-2092-4A4A-8FFD-684FF3C4C003}"/>
              </a:ext>
            </a:extLst>
          </p:cNvPr>
          <p:cNvSpPr>
            <a:spLocks noGrp="1" noChangeArrowheads="1"/>
          </p:cNvSpPr>
          <p:nvPr>
            <p:ph type="body" idx="1"/>
          </p:nvPr>
        </p:nvSpPr>
        <p:spPr>
          <a:xfrm>
            <a:off x="457200" y="2008188"/>
            <a:ext cx="8229600" cy="4530725"/>
          </a:xfrm>
        </p:spPr>
        <p:txBody>
          <a:bodyPr/>
          <a:lstStyle/>
          <a:p>
            <a:pPr eaLnBrk="1" hangingPunct="1">
              <a:lnSpc>
                <a:spcPct val="90000"/>
              </a:lnSpc>
              <a:defRPr/>
            </a:pPr>
            <a:r>
              <a:rPr lang="en-US" sz="2400"/>
              <a:t>Region growing often results in undergrowing or overgrowing as a result of non-optimal parameter setting. </a:t>
            </a:r>
          </a:p>
          <a:p>
            <a:pPr eaLnBrk="1" hangingPunct="1">
              <a:lnSpc>
                <a:spcPct val="90000"/>
              </a:lnSpc>
              <a:defRPr/>
            </a:pPr>
            <a:r>
              <a:rPr lang="en-US" sz="2400"/>
              <a:t>A variety of post-processors has been developed. </a:t>
            </a:r>
          </a:p>
          <a:p>
            <a:pPr eaLnBrk="1" hangingPunct="1">
              <a:lnSpc>
                <a:spcPct val="90000"/>
              </a:lnSpc>
              <a:defRPr/>
            </a:pPr>
            <a:r>
              <a:rPr lang="en-US" sz="2400"/>
              <a:t>Some of them combine segmentation information obtained from region growing (next slide) and edge-based segmentation. </a:t>
            </a:r>
          </a:p>
          <a:p>
            <a:pPr eaLnBrk="1" hangingPunct="1">
              <a:lnSpc>
                <a:spcPct val="90000"/>
              </a:lnSpc>
              <a:defRPr/>
            </a:pPr>
            <a:r>
              <a:rPr lang="en-US" sz="2400"/>
              <a:t>Simpler post-processors are based on general heuristics and decrease the number of small regions in the segmented image that cannot be merged with any adjacent region according to the originally applied homogeneity criteria.</a:t>
            </a:r>
          </a:p>
          <a:p>
            <a:pPr eaLnBrk="1" hangingPunct="1">
              <a:lnSpc>
                <a:spcPct val="90000"/>
              </a:lnSpc>
              <a:defRPr/>
            </a:pPr>
            <a:endParaRPr lang="en-US" sz="2400"/>
          </a:p>
        </p:txBody>
      </p:sp>
      <p:pic>
        <p:nvPicPr>
          <p:cNvPr id="297988" name="Reco308.WAV">
            <a:hlinkClick r:id="" action="ppaction://media"/>
            <a:extLst>
              <a:ext uri="{FF2B5EF4-FFF2-40B4-BE49-F238E27FC236}">
                <a16:creationId xmlns:a16="http://schemas.microsoft.com/office/drawing/2014/main" id="{D3CC1B91-5EB0-41E9-96B8-4A95D5E79F6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312863" y="346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2538" fill="hold"/>
                                        <p:tgtEl>
                                          <p:spTgt spid="2979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98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01FB-6F4F-4E94-89FF-62024583DDA7}"/>
              </a:ext>
            </a:extLst>
          </p:cNvPr>
          <p:cNvSpPr>
            <a:spLocks noGrp="1"/>
          </p:cNvSpPr>
          <p:nvPr>
            <p:ph type="title"/>
          </p:nvPr>
        </p:nvSpPr>
        <p:spPr/>
        <p:txBody>
          <a:bodyPr/>
          <a:lstStyle/>
          <a:p>
            <a:pPr eaLnBrk="1" hangingPunct="1">
              <a:defRPr/>
            </a:pPr>
            <a:r>
              <a:rPr lang="en-US" dirty="0"/>
              <a:t>Region Merging –Simple Algorithm</a:t>
            </a:r>
          </a:p>
        </p:txBody>
      </p:sp>
      <p:sp>
        <p:nvSpPr>
          <p:cNvPr id="3" name="Content Placeholder 2">
            <a:extLst>
              <a:ext uri="{FF2B5EF4-FFF2-40B4-BE49-F238E27FC236}">
                <a16:creationId xmlns:a16="http://schemas.microsoft.com/office/drawing/2014/main" id="{66A1952A-99E1-4C7D-8E30-836F8D8DF2B3}"/>
              </a:ext>
            </a:extLst>
          </p:cNvPr>
          <p:cNvSpPr>
            <a:spLocks noGrp="1"/>
          </p:cNvSpPr>
          <p:nvPr>
            <p:ph idx="1"/>
          </p:nvPr>
        </p:nvSpPr>
        <p:spPr/>
        <p:txBody>
          <a:bodyPr/>
          <a:lstStyle/>
          <a:p>
            <a:pPr eaLnBrk="1" hangingPunct="1">
              <a:defRPr/>
            </a:pPr>
            <a:r>
              <a:rPr lang="en-US" dirty="0"/>
              <a:t>The simplest algorithm initializes by breaking up the image into </a:t>
            </a:r>
            <a:r>
              <a:rPr lang="en-US" dirty="0" err="1"/>
              <a:t>NxN</a:t>
            </a:r>
            <a:r>
              <a:rPr lang="en-US" dirty="0"/>
              <a:t> adjacent non-overlapping segments/regions.</a:t>
            </a:r>
          </a:p>
          <a:p>
            <a:pPr eaLnBrk="1" hangingPunct="1">
              <a:defRPr/>
            </a:pPr>
            <a:r>
              <a:rPr lang="en-US" dirty="0"/>
              <a:t>N may be as small as 2</a:t>
            </a:r>
          </a:p>
        </p:txBody>
      </p:sp>
      <p:pic>
        <p:nvPicPr>
          <p:cNvPr id="6" name="Reco339.WAV">
            <a:hlinkClick r:id="" action="ppaction://media"/>
            <a:extLst>
              <a:ext uri="{FF2B5EF4-FFF2-40B4-BE49-F238E27FC236}">
                <a16:creationId xmlns:a16="http://schemas.microsoft.com/office/drawing/2014/main" id="{37DF26CF-696D-4844-86EE-5429BB3CB0C1}"/>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482013" y="4810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1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D552-1C98-4FE0-864D-AFB94DE20C90}"/>
              </a:ext>
            </a:extLst>
          </p:cNvPr>
          <p:cNvSpPr>
            <a:spLocks noGrp="1"/>
          </p:cNvSpPr>
          <p:nvPr>
            <p:ph type="title"/>
          </p:nvPr>
        </p:nvSpPr>
        <p:spPr/>
        <p:txBody>
          <a:bodyPr/>
          <a:lstStyle/>
          <a:p>
            <a:pPr eaLnBrk="1" hangingPunct="1">
              <a:defRPr/>
            </a:pPr>
            <a:r>
              <a:rPr lang="en-US" dirty="0"/>
              <a:t>Region Merging –K Means – a more complex starting point?</a:t>
            </a:r>
          </a:p>
        </p:txBody>
      </p:sp>
      <p:sp>
        <p:nvSpPr>
          <p:cNvPr id="3" name="Content Placeholder 2">
            <a:extLst>
              <a:ext uri="{FF2B5EF4-FFF2-40B4-BE49-F238E27FC236}">
                <a16:creationId xmlns:a16="http://schemas.microsoft.com/office/drawing/2014/main" id="{A9A5C788-2D4D-49BF-B607-1D0DC7AB0755}"/>
              </a:ext>
            </a:extLst>
          </p:cNvPr>
          <p:cNvSpPr>
            <a:spLocks noGrp="1"/>
          </p:cNvSpPr>
          <p:nvPr>
            <p:ph idx="1"/>
          </p:nvPr>
        </p:nvSpPr>
        <p:spPr>
          <a:xfrm>
            <a:off x="457200" y="1554163"/>
            <a:ext cx="8529638" cy="4576762"/>
          </a:xfrm>
        </p:spPr>
        <p:txBody>
          <a:bodyPr/>
          <a:lstStyle/>
          <a:p>
            <a:pPr eaLnBrk="1" hangingPunct="1">
              <a:lnSpc>
                <a:spcPct val="90000"/>
              </a:lnSpc>
              <a:defRPr/>
            </a:pPr>
            <a:r>
              <a:rPr lang="en-US" sz="1800" dirty="0"/>
              <a:t>Choose a fixed number of regions (called clusters in this algorithm)</a:t>
            </a:r>
          </a:p>
          <a:p>
            <a:pPr eaLnBrk="1" hangingPunct="1">
              <a:lnSpc>
                <a:spcPct val="90000"/>
              </a:lnSpc>
              <a:defRPr/>
            </a:pPr>
            <a:endParaRPr lang="en-US" sz="1800" dirty="0"/>
          </a:p>
          <a:p>
            <a:pPr eaLnBrk="1" hangingPunct="1">
              <a:lnSpc>
                <a:spcPct val="90000"/>
              </a:lnSpc>
              <a:defRPr/>
            </a:pPr>
            <a:r>
              <a:rPr lang="en-US" sz="1800" dirty="0"/>
              <a:t>Choose cluster/region centers and point-cluster allocations to minimize error </a:t>
            </a:r>
          </a:p>
        </p:txBody>
      </p:sp>
      <p:pic>
        <p:nvPicPr>
          <p:cNvPr id="45060" name="Picture 1028">
            <a:extLst>
              <a:ext uri="{FF2B5EF4-FFF2-40B4-BE49-F238E27FC236}">
                <a16:creationId xmlns:a16="http://schemas.microsoft.com/office/drawing/2014/main" id="{18CFC3B7-12BC-4FC8-AD3C-CC43E6969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6863" y="2720975"/>
            <a:ext cx="61436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4">
            <a:extLst>
              <a:ext uri="{FF2B5EF4-FFF2-40B4-BE49-F238E27FC236}">
                <a16:creationId xmlns:a16="http://schemas.microsoft.com/office/drawing/2014/main" id="{A31C91C9-FFD0-44E8-8AFF-9D0B22FFEAEB}"/>
              </a:ext>
            </a:extLst>
          </p:cNvPr>
          <p:cNvSpPr txBox="1">
            <a:spLocks noChangeArrowheads="1"/>
          </p:cNvSpPr>
          <p:nvPr/>
        </p:nvSpPr>
        <p:spPr bwMode="auto">
          <a:xfrm>
            <a:off x="0" y="3709988"/>
            <a:ext cx="27971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a:solidFill>
                  <a:srgbClr val="FFC000"/>
                </a:solidFill>
              </a:rPr>
              <a:t>Note: distance</a:t>
            </a:r>
          </a:p>
          <a:p>
            <a:pPr>
              <a:spcBef>
                <a:spcPct val="0"/>
              </a:spcBef>
              <a:buClrTx/>
              <a:buSzTx/>
              <a:buFontTx/>
              <a:buNone/>
            </a:pPr>
            <a:r>
              <a:rPr lang="en-US" altLang="en-US" sz="1800">
                <a:solidFill>
                  <a:srgbClr val="FFC000"/>
                </a:solidFill>
              </a:rPr>
              <a:t>is NOT spatial</a:t>
            </a:r>
          </a:p>
          <a:p>
            <a:pPr>
              <a:spcBef>
                <a:spcPct val="0"/>
              </a:spcBef>
              <a:buClrTx/>
              <a:buSzTx/>
              <a:buFontTx/>
              <a:buNone/>
            </a:pPr>
            <a:r>
              <a:rPr lang="en-US" altLang="en-US" sz="1800">
                <a:solidFill>
                  <a:srgbClr val="FFC000"/>
                </a:solidFill>
              </a:rPr>
              <a:t>distance,  but,</a:t>
            </a:r>
          </a:p>
          <a:p>
            <a:pPr>
              <a:spcBef>
                <a:spcPct val="0"/>
              </a:spcBef>
              <a:buClrTx/>
              <a:buSzTx/>
              <a:buFontTx/>
              <a:buNone/>
            </a:pPr>
            <a:r>
              <a:rPr lang="en-US" altLang="en-US" sz="1800">
                <a:solidFill>
                  <a:srgbClr val="FFC000"/>
                </a:solidFill>
              </a:rPr>
              <a:t>distance in one or</a:t>
            </a:r>
          </a:p>
          <a:p>
            <a:pPr>
              <a:spcBef>
                <a:spcPct val="0"/>
              </a:spcBef>
              <a:buClrTx/>
              <a:buSzTx/>
              <a:buFontTx/>
              <a:buNone/>
            </a:pPr>
            <a:r>
              <a:rPr lang="en-US" altLang="en-US" sz="1800">
                <a:solidFill>
                  <a:srgbClr val="FFC000"/>
                </a:solidFill>
              </a:rPr>
              <a:t>more feature values</a:t>
            </a:r>
          </a:p>
          <a:p>
            <a:pPr>
              <a:spcBef>
                <a:spcPct val="0"/>
              </a:spcBef>
              <a:buClrTx/>
              <a:buSzTx/>
              <a:buFontTx/>
              <a:buNone/>
            </a:pPr>
            <a:endParaRPr lang="en-US" altLang="en-US" sz="1800">
              <a:solidFill>
                <a:srgbClr val="FFC000"/>
              </a:solidFill>
            </a:endParaRPr>
          </a:p>
          <a:p>
            <a:pPr>
              <a:spcBef>
                <a:spcPct val="0"/>
              </a:spcBef>
              <a:buClrTx/>
              <a:buSzTx/>
              <a:buFontTx/>
              <a:buNone/>
            </a:pPr>
            <a:r>
              <a:rPr lang="en-US" altLang="en-US" sz="1800">
                <a:solidFill>
                  <a:srgbClr val="FFC000"/>
                </a:solidFill>
              </a:rPr>
              <a:t>-like texture, color,</a:t>
            </a:r>
          </a:p>
          <a:p>
            <a:pPr>
              <a:spcBef>
                <a:spcPct val="0"/>
              </a:spcBef>
              <a:buClrTx/>
              <a:buSzTx/>
              <a:buFontTx/>
              <a:buNone/>
            </a:pPr>
            <a:r>
              <a:rPr lang="en-US" altLang="en-US" sz="1800">
                <a:solidFill>
                  <a:srgbClr val="FFC000"/>
                </a:solidFill>
              </a:rPr>
              <a:t>grey value</a:t>
            </a:r>
          </a:p>
        </p:txBody>
      </p:sp>
      <p:cxnSp>
        <p:nvCxnSpPr>
          <p:cNvPr id="7" name="Curved Connector 6">
            <a:extLst>
              <a:ext uri="{FF2B5EF4-FFF2-40B4-BE49-F238E27FC236}">
                <a16:creationId xmlns:a16="http://schemas.microsoft.com/office/drawing/2014/main" id="{3E6972C4-9CC7-430E-9279-FB29D4D849E2}"/>
              </a:ext>
            </a:extLst>
          </p:cNvPr>
          <p:cNvCxnSpPr/>
          <p:nvPr/>
        </p:nvCxnSpPr>
        <p:spPr bwMode="auto">
          <a:xfrm flipV="1">
            <a:off x="2116138" y="4089400"/>
            <a:ext cx="6178550" cy="117475"/>
          </a:xfrm>
          <a:prstGeom prst="curvedConnector3">
            <a:avLst>
              <a:gd name="adj1" fmla="val 50000"/>
            </a:avLst>
          </a:prstGeom>
          <a:ln>
            <a:solidFill>
              <a:srgbClr val="FFC000"/>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18" name="Reco370.WAV">
            <a:hlinkClick r:id="" action="ppaction://media"/>
            <a:extLst>
              <a:ext uri="{FF2B5EF4-FFF2-40B4-BE49-F238E27FC236}">
                <a16:creationId xmlns:a16="http://schemas.microsoft.com/office/drawing/2014/main" id="{0195544F-37E7-4716-87BE-A7788B6E26AB}"/>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469313" y="4683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6910"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B7341-A787-4A97-9FBC-5A3900F774B5}"/>
              </a:ext>
            </a:extLst>
          </p:cNvPr>
          <p:cNvSpPr>
            <a:spLocks noGrp="1"/>
          </p:cNvSpPr>
          <p:nvPr>
            <p:ph type="title"/>
          </p:nvPr>
        </p:nvSpPr>
        <p:spPr/>
        <p:txBody>
          <a:bodyPr/>
          <a:lstStyle/>
          <a:p>
            <a:pPr eaLnBrk="1" hangingPunct="1">
              <a:defRPr/>
            </a:pPr>
            <a:r>
              <a:rPr lang="en-US" dirty="0"/>
              <a:t>K-Means clustering</a:t>
            </a:r>
          </a:p>
        </p:txBody>
      </p:sp>
      <p:sp>
        <p:nvSpPr>
          <p:cNvPr id="3" name="Content Placeholder 2">
            <a:extLst>
              <a:ext uri="{FF2B5EF4-FFF2-40B4-BE49-F238E27FC236}">
                <a16:creationId xmlns:a16="http://schemas.microsoft.com/office/drawing/2014/main" id="{0DB05BA4-C08C-4A4E-9613-94D88F4395AC}"/>
              </a:ext>
            </a:extLst>
          </p:cNvPr>
          <p:cNvSpPr>
            <a:spLocks noGrp="1"/>
          </p:cNvSpPr>
          <p:nvPr>
            <p:ph idx="1"/>
          </p:nvPr>
        </p:nvSpPr>
        <p:spPr/>
        <p:txBody>
          <a:bodyPr/>
          <a:lstStyle/>
          <a:p>
            <a:pPr eaLnBrk="1" hangingPunct="1">
              <a:defRPr/>
            </a:pPr>
            <a:r>
              <a:rPr lang="en-US" sz="2400" dirty="0"/>
              <a:t>Select a value of K  (how this is </a:t>
            </a:r>
            <a:r>
              <a:rPr lang="en-US" sz="2400" dirty="0">
                <a:solidFill>
                  <a:srgbClr val="FFC000"/>
                </a:solidFill>
              </a:rPr>
              <a:t>a tricky part</a:t>
            </a:r>
            <a:r>
              <a:rPr lang="en-US" sz="2400" dirty="0"/>
              <a:t>)</a:t>
            </a:r>
          </a:p>
          <a:p>
            <a:pPr eaLnBrk="1" hangingPunct="1">
              <a:defRPr/>
            </a:pPr>
            <a:r>
              <a:rPr lang="en-US" sz="2400" dirty="0"/>
              <a:t>Select a feature vector for every pixel (color, texture, position, or combination of these etc.)</a:t>
            </a:r>
          </a:p>
          <a:p>
            <a:pPr eaLnBrk="1" hangingPunct="1">
              <a:defRPr/>
            </a:pPr>
            <a:r>
              <a:rPr lang="en-US" sz="2400" dirty="0"/>
              <a:t>Define a similarity measure between feature vectors (Usually Euclidean Distance IN feature space).</a:t>
            </a:r>
          </a:p>
          <a:p>
            <a:pPr eaLnBrk="1" hangingPunct="1">
              <a:defRPr/>
            </a:pPr>
            <a:r>
              <a:rPr lang="en-US" sz="2400" dirty="0"/>
              <a:t>Apply K-Means Algorithm.</a:t>
            </a:r>
          </a:p>
          <a:p>
            <a:pPr eaLnBrk="1" hangingPunct="1">
              <a:defRPr/>
            </a:pPr>
            <a:r>
              <a:rPr lang="en-US" sz="2400" dirty="0">
                <a:solidFill>
                  <a:srgbClr val="8CF4EA"/>
                </a:solidFill>
              </a:rPr>
              <a:t>Apply Connected Components Algorithm.</a:t>
            </a:r>
          </a:p>
          <a:p>
            <a:pPr eaLnBrk="1" hangingPunct="1">
              <a:defRPr/>
            </a:pPr>
            <a:r>
              <a:rPr lang="en-US" sz="2400" dirty="0">
                <a:solidFill>
                  <a:srgbClr val="8CF4EA"/>
                </a:solidFill>
              </a:rPr>
              <a:t>Merge any components of size less than some threshold to an adjacent component that is most similar to it.</a:t>
            </a:r>
          </a:p>
          <a:p>
            <a:pPr eaLnBrk="1" hangingPunct="1">
              <a:defRPr/>
            </a:pPr>
            <a:endParaRPr lang="en-US" dirty="0"/>
          </a:p>
        </p:txBody>
      </p:sp>
      <p:pic>
        <p:nvPicPr>
          <p:cNvPr id="4" name="Reco386.WAV">
            <a:hlinkClick r:id="" action="ppaction://media"/>
            <a:extLst>
              <a:ext uri="{FF2B5EF4-FFF2-40B4-BE49-F238E27FC236}">
                <a16:creationId xmlns:a16="http://schemas.microsoft.com/office/drawing/2014/main" id="{06052932-E272-4F2A-B138-42862A9F7BA4}"/>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24850" y="441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566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D048-2F56-4801-B3A7-50126A3BD37B}"/>
              </a:ext>
            </a:extLst>
          </p:cNvPr>
          <p:cNvSpPr>
            <a:spLocks noGrp="1"/>
          </p:cNvSpPr>
          <p:nvPr>
            <p:ph type="title"/>
          </p:nvPr>
        </p:nvSpPr>
        <p:spPr/>
        <p:txBody>
          <a:bodyPr/>
          <a:lstStyle/>
          <a:p>
            <a:pPr eaLnBrk="1" hangingPunct="1">
              <a:defRPr/>
            </a:pPr>
            <a:r>
              <a:rPr lang="en-US" dirty="0"/>
              <a:t>K Means Clustering Results</a:t>
            </a:r>
          </a:p>
        </p:txBody>
      </p:sp>
      <p:sp>
        <p:nvSpPr>
          <p:cNvPr id="3" name="Content Placeholder 2">
            <a:extLst>
              <a:ext uri="{FF2B5EF4-FFF2-40B4-BE49-F238E27FC236}">
                <a16:creationId xmlns:a16="http://schemas.microsoft.com/office/drawing/2014/main" id="{1F08797C-8475-4FBB-93FC-ED3AD8A83C85}"/>
              </a:ext>
            </a:extLst>
          </p:cNvPr>
          <p:cNvSpPr>
            <a:spLocks noGrp="1"/>
          </p:cNvSpPr>
          <p:nvPr>
            <p:ph idx="1"/>
          </p:nvPr>
        </p:nvSpPr>
        <p:spPr/>
        <p:txBody>
          <a:bodyPr/>
          <a:lstStyle/>
          <a:p>
            <a:pPr eaLnBrk="1" hangingPunct="1">
              <a:defRPr/>
            </a:pPr>
            <a:r>
              <a:rPr lang="en-US" dirty="0"/>
              <a:t>Here is done with K=11, and cluster based on color</a:t>
            </a:r>
          </a:p>
        </p:txBody>
      </p:sp>
      <p:pic>
        <p:nvPicPr>
          <p:cNvPr id="47108" name="Picture 1026" descr="scmixedveg.EPSF                                                0002C550Powerbook HD                   985CFB00:">
            <a:extLst>
              <a:ext uri="{FF2B5EF4-FFF2-40B4-BE49-F238E27FC236}">
                <a16:creationId xmlns:a16="http://schemas.microsoft.com/office/drawing/2014/main" id="{9ED353CD-566C-4D0F-B01F-5F64FF784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908300"/>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027" descr="kmsegveg11.EPSF                                                0002C550Powerbook HD                   985CFB00:">
            <a:extLst>
              <a:ext uri="{FF2B5EF4-FFF2-40B4-BE49-F238E27FC236}">
                <a16:creationId xmlns:a16="http://schemas.microsoft.com/office/drawing/2014/main" id="{0AEDFF9A-D38E-4A1D-88F4-62291DDE1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050" y="2951163"/>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C1B817F2-A445-4F0A-A43C-4E8C6456B6CB}"/>
              </a:ext>
            </a:extLst>
          </p:cNvPr>
          <p:cNvCxnSpPr/>
          <p:nvPr/>
        </p:nvCxnSpPr>
        <p:spPr bwMode="auto">
          <a:xfrm>
            <a:off x="4324350" y="4310063"/>
            <a:ext cx="862013" cy="1587"/>
          </a:xfrm>
          <a:prstGeom prst="straightConnector1">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47111" name="TextBox 7">
            <a:extLst>
              <a:ext uri="{FF2B5EF4-FFF2-40B4-BE49-F238E27FC236}">
                <a16:creationId xmlns:a16="http://schemas.microsoft.com/office/drawing/2014/main" id="{AA6E7FC7-B82C-4C90-8E7A-A31999B9AC6E}"/>
              </a:ext>
            </a:extLst>
          </p:cNvPr>
          <p:cNvSpPr txBox="1">
            <a:spLocks noChangeArrowheads="1"/>
          </p:cNvSpPr>
          <p:nvPr/>
        </p:nvSpPr>
        <p:spPr bwMode="auto">
          <a:xfrm>
            <a:off x="2141538" y="6256338"/>
            <a:ext cx="1212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a:t>Original</a:t>
            </a:r>
          </a:p>
        </p:txBody>
      </p:sp>
      <p:sp>
        <p:nvSpPr>
          <p:cNvPr id="47112" name="TextBox 8">
            <a:extLst>
              <a:ext uri="{FF2B5EF4-FFF2-40B4-BE49-F238E27FC236}">
                <a16:creationId xmlns:a16="http://schemas.microsoft.com/office/drawing/2014/main" id="{2D14A339-15C7-4700-9347-59462732F3BA}"/>
              </a:ext>
            </a:extLst>
          </p:cNvPr>
          <p:cNvSpPr txBox="1">
            <a:spLocks noChangeArrowheads="1"/>
          </p:cNvSpPr>
          <p:nvPr/>
        </p:nvSpPr>
        <p:spPr bwMode="auto">
          <a:xfrm>
            <a:off x="5326063" y="6330950"/>
            <a:ext cx="3856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a:t>K Means Cluster Results</a:t>
            </a:r>
          </a:p>
          <a:p>
            <a:pPr>
              <a:spcBef>
                <a:spcPct val="0"/>
              </a:spcBef>
              <a:buClrTx/>
              <a:buSzTx/>
              <a:buFontTx/>
              <a:buNone/>
            </a:pPr>
            <a:r>
              <a:rPr lang="en-US" altLang="en-US" sz="1400"/>
              <a:t>(this is a psuedo colored Label map)</a:t>
            </a:r>
          </a:p>
        </p:txBody>
      </p:sp>
      <p:pic>
        <p:nvPicPr>
          <p:cNvPr id="10" name="Reco401.WAV">
            <a:hlinkClick r:id="" action="ppaction://media"/>
            <a:extLst>
              <a:ext uri="{FF2B5EF4-FFF2-40B4-BE49-F238E27FC236}">
                <a16:creationId xmlns:a16="http://schemas.microsoft.com/office/drawing/2014/main" id="{D0DECCA1-55D3-4EE4-802B-9D11669BE145}"/>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9938" y="193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6260"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12F3-2A67-4960-86CA-8C3FE9729D0C}"/>
              </a:ext>
            </a:extLst>
          </p:cNvPr>
          <p:cNvSpPr>
            <a:spLocks noGrp="1"/>
          </p:cNvSpPr>
          <p:nvPr>
            <p:ph type="title"/>
          </p:nvPr>
        </p:nvSpPr>
        <p:spPr>
          <a:xfrm>
            <a:off x="222250" y="0"/>
            <a:ext cx="8921750" cy="1139825"/>
          </a:xfrm>
        </p:spPr>
        <p:txBody>
          <a:bodyPr/>
          <a:lstStyle/>
          <a:p>
            <a:pPr eaLnBrk="1" hangingPunct="1">
              <a:defRPr/>
            </a:pPr>
            <a:r>
              <a:rPr lang="en-US" sz="4000" dirty="0"/>
              <a:t>K Means Clustering – What is K???</a:t>
            </a:r>
          </a:p>
        </p:txBody>
      </p:sp>
      <p:sp>
        <p:nvSpPr>
          <p:cNvPr id="3" name="Content Placeholder 2">
            <a:extLst>
              <a:ext uri="{FF2B5EF4-FFF2-40B4-BE49-F238E27FC236}">
                <a16:creationId xmlns:a16="http://schemas.microsoft.com/office/drawing/2014/main" id="{1797F0C9-FEDA-4C9C-9A5D-E8122138D46B}"/>
              </a:ext>
            </a:extLst>
          </p:cNvPr>
          <p:cNvSpPr>
            <a:spLocks noGrp="1"/>
          </p:cNvSpPr>
          <p:nvPr>
            <p:ph idx="1"/>
          </p:nvPr>
        </p:nvSpPr>
        <p:spPr>
          <a:xfrm>
            <a:off x="496888" y="1050925"/>
            <a:ext cx="8229600" cy="4530725"/>
          </a:xfrm>
        </p:spPr>
        <p:txBody>
          <a:bodyPr/>
          <a:lstStyle/>
          <a:p>
            <a:pPr eaLnBrk="1" hangingPunct="1">
              <a:defRPr/>
            </a:pPr>
            <a:r>
              <a:rPr lang="en-US" sz="2400" dirty="0"/>
              <a:t>Option A: Use a prior knowledge about image.</a:t>
            </a:r>
          </a:p>
          <a:p>
            <a:pPr lvl="2" eaLnBrk="1" hangingPunct="1">
              <a:defRPr/>
            </a:pPr>
            <a:r>
              <a:rPr lang="en-US" sz="1600" dirty="0"/>
              <a:t>Maybe you have manufacturing environment where you know there are 2 different objects and one homogenous background</a:t>
            </a:r>
            <a:br>
              <a:rPr lang="en-US" sz="1600" dirty="0"/>
            </a:br>
            <a:endParaRPr lang="en-US" sz="1600" dirty="0"/>
          </a:p>
          <a:p>
            <a:pPr eaLnBrk="1" hangingPunct="1">
              <a:defRPr/>
            </a:pPr>
            <a:r>
              <a:rPr lang="en-US" sz="2400" dirty="0"/>
              <a:t>Option B: Try different values of K and test for goodness of clusters and take best.</a:t>
            </a:r>
          </a:p>
          <a:p>
            <a:pPr lvl="2" eaLnBrk="1" hangingPunct="1">
              <a:defRPr/>
            </a:pPr>
            <a:r>
              <a:rPr lang="en-US" sz="1600" dirty="0"/>
              <a:t>There are many versions of this technique proposed.</a:t>
            </a:r>
          </a:p>
          <a:p>
            <a:pPr lvl="2" eaLnBrk="1" hangingPunct="1">
              <a:defRPr/>
            </a:pPr>
            <a:r>
              <a:rPr lang="en-US" sz="1600" dirty="0"/>
              <a:t>One idea of goodness is that the sum of the variance of the feature(s) for each cluster is minimum.   The smaller this value, the more homogenous, in terms of this feature(s), are the clusters.</a:t>
            </a:r>
          </a:p>
          <a:p>
            <a:pPr eaLnBrk="1" hangingPunct="1">
              <a:defRPr/>
            </a:pPr>
            <a:r>
              <a:rPr lang="en-US" sz="2400" dirty="0"/>
              <a:t>Option C: Analyze Image Histograms.</a:t>
            </a:r>
          </a:p>
          <a:p>
            <a:pPr eaLnBrk="1" hangingPunct="1">
              <a:defRPr/>
            </a:pPr>
            <a:r>
              <a:rPr lang="en-US" sz="2400" dirty="0"/>
              <a:t>Option D-*: there are many others proposed in literature.</a:t>
            </a:r>
          </a:p>
          <a:p>
            <a:pPr eaLnBrk="1" hangingPunct="1">
              <a:defRPr/>
            </a:pPr>
            <a:endParaRPr lang="en-US" sz="2400" dirty="0"/>
          </a:p>
          <a:p>
            <a:pPr eaLnBrk="1" hangingPunct="1">
              <a:buFont typeface="Wingdings" panose="05000000000000000000" pitchFamily="2" charset="2"/>
              <a:buNone/>
              <a:defRPr/>
            </a:pPr>
            <a:r>
              <a:rPr lang="en-US" sz="2400" dirty="0">
                <a:solidFill>
                  <a:srgbClr val="FFC000"/>
                </a:solidFill>
              </a:rPr>
              <a:t>Difficult Part of this Algorithm</a:t>
            </a:r>
          </a:p>
          <a:p>
            <a:pPr eaLnBrk="1" hangingPunct="1">
              <a:defRPr/>
            </a:pPr>
            <a:endParaRPr lang="en-US" dirty="0"/>
          </a:p>
        </p:txBody>
      </p:sp>
      <p:pic>
        <p:nvPicPr>
          <p:cNvPr id="5" name="Reco433.WAV">
            <a:hlinkClick r:id="" action="ppaction://media"/>
            <a:extLst>
              <a:ext uri="{FF2B5EF4-FFF2-40B4-BE49-F238E27FC236}">
                <a16:creationId xmlns:a16="http://schemas.microsoft.com/office/drawing/2014/main" id="{BFC821AC-55B2-4DEA-99D6-1311776AF18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724775" y="9382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451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7BAB34A0-24C5-400A-B533-595B2DAEC45D}"/>
              </a:ext>
            </a:extLst>
          </p:cNvPr>
          <p:cNvSpPr>
            <a:spLocks noGrp="1" noChangeArrowheads="1"/>
          </p:cNvSpPr>
          <p:nvPr>
            <p:ph type="title"/>
          </p:nvPr>
        </p:nvSpPr>
        <p:spPr/>
        <p:txBody>
          <a:bodyPr/>
          <a:lstStyle/>
          <a:p>
            <a:pPr eaLnBrk="1" hangingPunct="1">
              <a:defRPr/>
            </a:pPr>
            <a:r>
              <a:rPr lang="en-US"/>
              <a:t>Region Splitting Segmentation</a:t>
            </a:r>
          </a:p>
        </p:txBody>
      </p:sp>
      <p:sp>
        <p:nvSpPr>
          <p:cNvPr id="285699" name="Rectangle 3">
            <a:extLst>
              <a:ext uri="{FF2B5EF4-FFF2-40B4-BE49-F238E27FC236}">
                <a16:creationId xmlns:a16="http://schemas.microsoft.com/office/drawing/2014/main" id="{A949EEC3-F065-4DDE-8314-48178EE17A29}"/>
              </a:ext>
            </a:extLst>
          </p:cNvPr>
          <p:cNvSpPr>
            <a:spLocks noGrp="1" noChangeArrowheads="1"/>
          </p:cNvSpPr>
          <p:nvPr>
            <p:ph type="body" idx="1"/>
          </p:nvPr>
        </p:nvSpPr>
        <p:spPr/>
        <p:txBody>
          <a:bodyPr/>
          <a:lstStyle/>
          <a:p>
            <a:pPr eaLnBrk="1" hangingPunct="1">
              <a:lnSpc>
                <a:spcPct val="90000"/>
              </a:lnSpc>
              <a:defRPr/>
            </a:pPr>
            <a:r>
              <a:rPr lang="en-US" sz="2400"/>
              <a:t>Region splitting is the opposite of region merging. </a:t>
            </a:r>
          </a:p>
          <a:p>
            <a:pPr eaLnBrk="1" hangingPunct="1">
              <a:lnSpc>
                <a:spcPct val="90000"/>
              </a:lnSpc>
              <a:defRPr/>
            </a:pPr>
            <a:r>
              <a:rPr lang="en-US" sz="2400"/>
              <a:t>It begins with the whole image represented as a single region which does not usually satisfy the condition of homogeneity. </a:t>
            </a:r>
          </a:p>
          <a:p>
            <a:pPr eaLnBrk="1" hangingPunct="1">
              <a:lnSpc>
                <a:spcPct val="90000"/>
              </a:lnSpc>
              <a:defRPr/>
            </a:pPr>
            <a:r>
              <a:rPr lang="en-US" sz="2400"/>
              <a:t>The existing image regions are sequentially split to satisfy all the above given conditions of homogeneity. </a:t>
            </a:r>
          </a:p>
          <a:p>
            <a:pPr eaLnBrk="1" hangingPunct="1">
              <a:lnSpc>
                <a:spcPct val="90000"/>
              </a:lnSpc>
              <a:defRPr/>
            </a:pPr>
            <a:r>
              <a:rPr lang="en-US" sz="2400"/>
              <a:t>Region splitting methods generally use similar criteria of homogeneity as region merging methods, and only differ in the direction of their application. </a:t>
            </a:r>
          </a:p>
          <a:p>
            <a:pPr eaLnBrk="1" hangingPunct="1">
              <a:lnSpc>
                <a:spcPct val="90000"/>
              </a:lnSpc>
              <a:buFont typeface="Wingdings" panose="05000000000000000000" pitchFamily="2" charset="2"/>
              <a:buNone/>
              <a:defRPr/>
            </a:pPr>
            <a:endParaRPr lang="en-US" sz="2400"/>
          </a:p>
        </p:txBody>
      </p:sp>
      <p:pic>
        <p:nvPicPr>
          <p:cNvPr id="285700" name="Reco448.WAV">
            <a:hlinkClick r:id="" action="ppaction://media"/>
            <a:extLst>
              <a:ext uri="{FF2B5EF4-FFF2-40B4-BE49-F238E27FC236}">
                <a16:creationId xmlns:a16="http://schemas.microsoft.com/office/drawing/2014/main" id="{7216B321-EEA5-46AF-9728-E34E3B969B7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20688" y="5445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6926" fill="hold"/>
                                        <p:tgtEl>
                                          <p:spTgt spid="2857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8570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10C3D9D1-46F8-4B5F-8C66-834A43944E4D}"/>
              </a:ext>
            </a:extLst>
          </p:cNvPr>
          <p:cNvSpPr>
            <a:spLocks noGrp="1" noChangeArrowheads="1"/>
          </p:cNvSpPr>
          <p:nvPr>
            <p:ph type="title"/>
          </p:nvPr>
        </p:nvSpPr>
        <p:spPr/>
        <p:txBody>
          <a:bodyPr/>
          <a:lstStyle/>
          <a:p>
            <a:pPr eaLnBrk="1" hangingPunct="1">
              <a:defRPr/>
            </a:pPr>
            <a:r>
              <a:rPr lang="en-US"/>
              <a:t>Split and Merge Algorithms</a:t>
            </a:r>
          </a:p>
        </p:txBody>
      </p:sp>
      <p:sp>
        <p:nvSpPr>
          <p:cNvPr id="286723" name="Rectangle 3">
            <a:extLst>
              <a:ext uri="{FF2B5EF4-FFF2-40B4-BE49-F238E27FC236}">
                <a16:creationId xmlns:a16="http://schemas.microsoft.com/office/drawing/2014/main" id="{882357F8-F85A-47AE-9DE9-7438A1754612}"/>
              </a:ext>
            </a:extLst>
          </p:cNvPr>
          <p:cNvSpPr>
            <a:spLocks noGrp="1" noChangeArrowheads="1"/>
          </p:cNvSpPr>
          <p:nvPr>
            <p:ph type="body" sz="half" idx="1"/>
          </p:nvPr>
        </p:nvSpPr>
        <p:spPr>
          <a:xfrm>
            <a:off x="577850" y="1600200"/>
            <a:ext cx="7620000" cy="3197225"/>
          </a:xfrm>
        </p:spPr>
        <p:txBody>
          <a:bodyPr/>
          <a:lstStyle/>
          <a:p>
            <a:pPr eaLnBrk="1" hangingPunct="1">
              <a:lnSpc>
                <a:spcPct val="80000"/>
              </a:lnSpc>
              <a:defRPr/>
            </a:pPr>
            <a:r>
              <a:rPr lang="en-US" sz="2400"/>
              <a:t>A combination of splitting and merging may result in a method with the advantages of both approaches. </a:t>
            </a:r>
          </a:p>
          <a:p>
            <a:pPr eaLnBrk="1" hangingPunct="1">
              <a:lnSpc>
                <a:spcPct val="80000"/>
              </a:lnSpc>
              <a:defRPr/>
            </a:pPr>
            <a:r>
              <a:rPr lang="en-US" sz="2400"/>
              <a:t>Split-and-merge approaches work using pyramid image representations; regions are square-shaped and correspond to elements of the appropriate </a:t>
            </a:r>
            <a:r>
              <a:rPr lang="en-US" sz="2400" b="1"/>
              <a:t>pyramid </a:t>
            </a:r>
            <a:r>
              <a:rPr lang="en-US" sz="2400"/>
              <a:t>level. (uses quadtree data structure to split image into different levels of smaller and smaller regions)</a:t>
            </a:r>
          </a:p>
        </p:txBody>
      </p:sp>
      <p:pic>
        <p:nvPicPr>
          <p:cNvPr id="50180" name="Picture 4">
            <a:extLst>
              <a:ext uri="{FF2B5EF4-FFF2-40B4-BE49-F238E27FC236}">
                <a16:creationId xmlns:a16="http://schemas.microsoft.com/office/drawing/2014/main" id="{E3182E87-5439-4A8D-AC85-ED00554F0A94}"/>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036638" y="4783138"/>
            <a:ext cx="6650037" cy="2074862"/>
          </a:xfrm>
          <a:noFill/>
          <a:extLst>
            <a:ext uri="{909E8E84-426E-40DD-AFC4-6F175D3DCCD1}">
              <a14:hiddenFill xmlns:a14="http://schemas.microsoft.com/office/drawing/2010/main">
                <a:solidFill>
                  <a:srgbClr val="FFFFFF"/>
                </a:solidFill>
              </a14:hiddenFill>
            </a:ext>
          </a:extLst>
        </p:spPr>
      </p:pic>
      <p:pic>
        <p:nvPicPr>
          <p:cNvPr id="286726" name="Reco480.WAV">
            <a:hlinkClick r:id="" action="ppaction://media"/>
            <a:extLst>
              <a:ext uri="{FF2B5EF4-FFF2-40B4-BE49-F238E27FC236}">
                <a16:creationId xmlns:a16="http://schemas.microsoft.com/office/drawing/2014/main" id="{FAFFEE55-5A7D-4C34-A185-793F0249621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82650" y="477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3172" fill="hold"/>
                                        <p:tgtEl>
                                          <p:spTgt spid="2867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8672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A625E9B9-0CBC-4B61-9F51-725FE8C55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8038"/>
            <a:ext cx="8520113"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Rectangle 3">
            <a:extLst>
              <a:ext uri="{FF2B5EF4-FFF2-40B4-BE49-F238E27FC236}">
                <a16:creationId xmlns:a16="http://schemas.microsoft.com/office/drawing/2014/main" id="{703C3500-5EC7-41B4-A224-0BEE07DB0FF0}"/>
              </a:ext>
            </a:extLst>
          </p:cNvPr>
          <p:cNvSpPr>
            <a:spLocks noGrp="1" noChangeArrowheads="1"/>
          </p:cNvSpPr>
          <p:nvPr>
            <p:ph type="title"/>
          </p:nvPr>
        </p:nvSpPr>
        <p:spPr>
          <a:xfrm>
            <a:off x="457200" y="0"/>
            <a:ext cx="8229600" cy="566738"/>
          </a:xfrm>
        </p:spPr>
        <p:txBody>
          <a:bodyPr/>
          <a:lstStyle/>
          <a:p>
            <a:pPr eaLnBrk="1" hangingPunct="1">
              <a:defRPr/>
            </a:pPr>
            <a:r>
              <a:rPr lang="en-US" sz="4000"/>
              <a:t>Split and Merge Algorithm</a:t>
            </a:r>
            <a:endParaRPr lang="th-TH" sz="4000"/>
          </a:p>
        </p:txBody>
      </p:sp>
      <p:sp>
        <p:nvSpPr>
          <p:cNvPr id="51204" name="Text Box 4">
            <a:extLst>
              <a:ext uri="{FF2B5EF4-FFF2-40B4-BE49-F238E27FC236}">
                <a16:creationId xmlns:a16="http://schemas.microsoft.com/office/drawing/2014/main" id="{08E3556B-D0D1-4FA7-A69B-3166936090E3}"/>
              </a:ext>
            </a:extLst>
          </p:cNvPr>
          <p:cNvSpPr txBox="1">
            <a:spLocks noChangeArrowheads="1"/>
          </p:cNvSpPr>
          <p:nvPr/>
        </p:nvSpPr>
        <p:spPr bwMode="auto">
          <a:xfrm>
            <a:off x="3254375" y="833438"/>
            <a:ext cx="2260600" cy="6413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3600" b="0">
                <a:latin typeface="Comic Sans MS" panose="030F0702030302020204" pitchFamily="66" charset="0"/>
                <a:ea typeface="Angsana New" panose="020B0502040204020203" pitchFamily="18" charset="-34"/>
                <a:cs typeface="Angsana New" panose="020B0502040204020203" pitchFamily="18" charset="-34"/>
              </a:rPr>
              <a:t>Quadtree</a:t>
            </a:r>
            <a:endParaRPr lang="th-TH" altLang="en-US" sz="3600" b="0">
              <a:latin typeface="Comic Sans MS" panose="030F0702030302020204" pitchFamily="66" charset="0"/>
              <a:ea typeface="Angsana New" panose="020B0502040204020203" pitchFamily="18" charset="-34"/>
              <a:cs typeface="Angsana New" panose="020B0502040204020203" pitchFamily="18" charset="-34"/>
            </a:endParaRPr>
          </a:p>
        </p:txBody>
      </p:sp>
      <p:sp>
        <p:nvSpPr>
          <p:cNvPr id="51205" name="Text Box 5">
            <a:extLst>
              <a:ext uri="{FF2B5EF4-FFF2-40B4-BE49-F238E27FC236}">
                <a16:creationId xmlns:a16="http://schemas.microsoft.com/office/drawing/2014/main" id="{7F9058E3-2521-4D97-8D3D-23BF56FC8B89}"/>
              </a:ext>
            </a:extLst>
          </p:cNvPr>
          <p:cNvSpPr txBox="1">
            <a:spLocks noChangeArrowheads="1"/>
          </p:cNvSpPr>
          <p:nvPr/>
        </p:nvSpPr>
        <p:spPr bwMode="auto">
          <a:xfrm>
            <a:off x="0" y="3844925"/>
            <a:ext cx="90360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400" b="0">
                <a:latin typeface="Comic Sans MS" panose="030F0702030302020204" pitchFamily="66" charset="0"/>
                <a:ea typeface="Angsana New" panose="020B0502040204020203" pitchFamily="18" charset="-34"/>
                <a:cs typeface="Angsana New" panose="020B0502040204020203" pitchFamily="18" charset="-34"/>
              </a:rPr>
              <a:t>Using Quadtree structure viewed above to do image splitting and merging</a:t>
            </a:r>
            <a:br>
              <a:rPr lang="en-US" altLang="en-US" sz="2400" b="0">
                <a:latin typeface="Comic Sans MS" panose="030F0702030302020204" pitchFamily="66" charset="0"/>
                <a:ea typeface="Angsana New" panose="020B0502040204020203" pitchFamily="18" charset="-34"/>
                <a:cs typeface="Angsana New" panose="020B0502040204020203" pitchFamily="18" charset="-34"/>
              </a:rPr>
            </a:br>
            <a:endParaRPr lang="en-US" altLang="en-US" sz="2400" b="0">
              <a:latin typeface="Comic Sans MS" panose="030F0702030302020204" pitchFamily="66" charset="0"/>
              <a:ea typeface="Angsana New" panose="020B0502040204020203" pitchFamily="18" charset="-34"/>
              <a:cs typeface="Angsana New" panose="020B0502040204020203" pitchFamily="18" charset="-34"/>
            </a:endParaRPr>
          </a:p>
          <a:p>
            <a:pPr eaLnBrk="1" hangingPunct="1">
              <a:spcBef>
                <a:spcPct val="0"/>
              </a:spcBef>
              <a:buClrTx/>
              <a:buSzTx/>
              <a:buFontTx/>
              <a:buAutoNum type="arabicPeriod"/>
            </a:pPr>
            <a:r>
              <a:rPr lang="en-US" altLang="en-US" sz="2400" b="0">
                <a:latin typeface="Comic Sans MS" panose="030F0702030302020204" pitchFamily="66" charset="0"/>
                <a:ea typeface="Angsana New" panose="020B0502040204020203" pitchFamily="18" charset="-34"/>
                <a:cs typeface="Angsana New" panose="020B0502040204020203" pitchFamily="18" charset="-34"/>
              </a:rPr>
              <a:t>Split into 4 disjoint quadrants any region R</a:t>
            </a:r>
            <a:r>
              <a:rPr lang="en-US" altLang="en-US" sz="2400" b="0" baseline="-25000">
                <a:latin typeface="Comic Sans MS" panose="030F0702030302020204" pitchFamily="66" charset="0"/>
                <a:ea typeface="Angsana New" panose="020B0502040204020203" pitchFamily="18" charset="-34"/>
                <a:cs typeface="Angsana New" panose="020B0502040204020203" pitchFamily="18" charset="-34"/>
              </a:rPr>
              <a:t>i</a:t>
            </a:r>
            <a:r>
              <a:rPr lang="en-US" altLang="en-US" sz="2400" b="0">
                <a:latin typeface="Comic Sans MS" panose="030F0702030302020204" pitchFamily="66" charset="0"/>
                <a:ea typeface="Angsana New" panose="020B0502040204020203" pitchFamily="18" charset="-34"/>
                <a:cs typeface="Angsana New" panose="020B0502040204020203" pitchFamily="18" charset="-34"/>
              </a:rPr>
              <a:t> for which</a:t>
            </a:r>
            <a:br>
              <a:rPr lang="en-US" altLang="en-US" sz="2400" b="0">
                <a:latin typeface="Comic Sans MS" panose="030F0702030302020204" pitchFamily="66" charset="0"/>
                <a:ea typeface="Angsana New" panose="020B0502040204020203" pitchFamily="18" charset="-34"/>
                <a:cs typeface="Angsana New" panose="020B0502040204020203" pitchFamily="18" charset="-34"/>
              </a:rPr>
            </a:br>
            <a:r>
              <a:rPr lang="en-US" altLang="en-US" sz="2400" b="0">
                <a:latin typeface="Comic Sans MS" panose="030F0702030302020204" pitchFamily="66" charset="0"/>
                <a:ea typeface="Angsana New" panose="020B0502040204020203" pitchFamily="18" charset="-34"/>
                <a:cs typeface="Angsana New" panose="020B0502040204020203" pitchFamily="18" charset="-34"/>
              </a:rPr>
              <a:t>Homogeneous(R</a:t>
            </a:r>
            <a:r>
              <a:rPr lang="en-US" altLang="en-US" sz="2400" b="0" baseline="-25000">
                <a:latin typeface="Comic Sans MS" panose="030F0702030302020204" pitchFamily="66" charset="0"/>
                <a:ea typeface="Angsana New" panose="020B0502040204020203" pitchFamily="18" charset="-34"/>
                <a:cs typeface="Angsana New" panose="020B0502040204020203" pitchFamily="18" charset="-34"/>
              </a:rPr>
              <a:t>i</a:t>
            </a:r>
            <a:r>
              <a:rPr lang="en-US" altLang="en-US" sz="2400" b="0">
                <a:latin typeface="Comic Sans MS" panose="030F0702030302020204" pitchFamily="66" charset="0"/>
                <a:ea typeface="Angsana New" panose="020B0502040204020203" pitchFamily="18" charset="-34"/>
                <a:cs typeface="Angsana New" panose="020B0502040204020203" pitchFamily="18" charset="-34"/>
              </a:rPr>
              <a:t>) = FALSE</a:t>
            </a:r>
          </a:p>
          <a:p>
            <a:pPr eaLnBrk="1" hangingPunct="1">
              <a:spcBef>
                <a:spcPct val="0"/>
              </a:spcBef>
              <a:buClrTx/>
              <a:buSzTx/>
              <a:buFontTx/>
              <a:buAutoNum type="arabicPeriod"/>
            </a:pPr>
            <a:r>
              <a:rPr lang="en-US" altLang="en-US" sz="2400" b="0">
                <a:latin typeface="Comic Sans MS" panose="030F0702030302020204" pitchFamily="66" charset="0"/>
                <a:ea typeface="Angsana New" panose="020B0502040204020203" pitchFamily="18" charset="-34"/>
                <a:cs typeface="Angsana New" panose="020B0502040204020203" pitchFamily="18" charset="-34"/>
              </a:rPr>
              <a:t>Merge any adjacent region R</a:t>
            </a:r>
            <a:r>
              <a:rPr lang="en-US" altLang="en-US" sz="2400" b="0" baseline="-25000">
                <a:latin typeface="Comic Sans MS" panose="030F0702030302020204" pitchFamily="66" charset="0"/>
                <a:ea typeface="Angsana New" panose="020B0502040204020203" pitchFamily="18" charset="-34"/>
                <a:cs typeface="Angsana New" panose="020B0502040204020203" pitchFamily="18" charset="-34"/>
              </a:rPr>
              <a:t>j</a:t>
            </a:r>
            <a:r>
              <a:rPr lang="en-US" altLang="en-US" sz="2400" b="0">
                <a:latin typeface="Comic Sans MS" panose="030F0702030302020204" pitchFamily="66" charset="0"/>
                <a:ea typeface="Angsana New" panose="020B0502040204020203" pitchFamily="18" charset="-34"/>
                <a:cs typeface="Angsana New" panose="020B0502040204020203" pitchFamily="18" charset="-34"/>
              </a:rPr>
              <a:t> and R</a:t>
            </a:r>
            <a:r>
              <a:rPr lang="en-US" altLang="en-US" sz="2400" b="0" baseline="-25000">
                <a:latin typeface="Comic Sans MS" panose="030F0702030302020204" pitchFamily="66" charset="0"/>
                <a:ea typeface="Angsana New" panose="020B0502040204020203" pitchFamily="18" charset="-34"/>
                <a:cs typeface="Angsana New" panose="020B0502040204020203" pitchFamily="18" charset="-34"/>
              </a:rPr>
              <a:t>k</a:t>
            </a:r>
            <a:r>
              <a:rPr lang="en-US" altLang="en-US" sz="2400" b="0">
                <a:latin typeface="Comic Sans MS" panose="030F0702030302020204" pitchFamily="66" charset="0"/>
                <a:ea typeface="Angsana New" panose="020B0502040204020203" pitchFamily="18" charset="-34"/>
                <a:cs typeface="Angsana New" panose="020B0502040204020203" pitchFamily="18" charset="-34"/>
              </a:rPr>
              <a:t> for which </a:t>
            </a:r>
            <a:br>
              <a:rPr lang="en-US" altLang="en-US" sz="2400" b="0">
                <a:latin typeface="Comic Sans MS" panose="030F0702030302020204" pitchFamily="66" charset="0"/>
                <a:ea typeface="Angsana New" panose="020B0502040204020203" pitchFamily="18" charset="-34"/>
                <a:cs typeface="Angsana New" panose="020B0502040204020203" pitchFamily="18" charset="-34"/>
              </a:rPr>
            </a:br>
            <a:r>
              <a:rPr lang="en-US" altLang="en-US" sz="2400" b="0">
                <a:latin typeface="Comic Sans MS" panose="030F0702030302020204" pitchFamily="66" charset="0"/>
                <a:ea typeface="Angsana New" panose="020B0502040204020203" pitchFamily="18" charset="-34"/>
                <a:cs typeface="Angsana New" panose="020B0502040204020203" pitchFamily="18" charset="-34"/>
              </a:rPr>
              <a:t>Homogeneous(R</a:t>
            </a:r>
            <a:r>
              <a:rPr lang="en-US" altLang="en-US" sz="2400" b="0" baseline="-25000">
                <a:latin typeface="Comic Sans MS" panose="030F0702030302020204" pitchFamily="66" charset="0"/>
                <a:ea typeface="Angsana New" panose="020B0502040204020203" pitchFamily="18" charset="-34"/>
                <a:cs typeface="Angsana New" panose="020B0502040204020203" pitchFamily="18" charset="-34"/>
              </a:rPr>
              <a:t>j</a:t>
            </a:r>
            <a:r>
              <a:rPr lang="en-US" altLang="en-US" sz="2400" b="0">
                <a:latin typeface="Comic Sans MS" panose="030F0702030302020204" pitchFamily="66" charset="0"/>
                <a:ea typeface="Angsana New" panose="020B0502040204020203" pitchFamily="18" charset="-34"/>
                <a:cs typeface="Angsana New" panose="020B0502040204020203" pitchFamily="18" charset="-34"/>
              </a:rPr>
              <a:t> </a:t>
            </a:r>
            <a:r>
              <a:rPr lang="en-US" altLang="en-US" sz="2400" b="0">
                <a:latin typeface="Comic Sans MS" panose="030F0702030302020204" pitchFamily="66" charset="0"/>
                <a:ea typeface="Angsana New" panose="020B0502040204020203" pitchFamily="18" charset="-34"/>
                <a:cs typeface="Angsana New" panose="020B0502040204020203" pitchFamily="18" charset="-34"/>
                <a:sym typeface="Symbol" panose="05050102010706020507" pitchFamily="18" charset="2"/>
              </a:rPr>
              <a:t> </a:t>
            </a:r>
            <a:r>
              <a:rPr lang="en-US" altLang="en-US" sz="2400" b="0">
                <a:latin typeface="Comic Sans MS" panose="030F0702030302020204" pitchFamily="66" charset="0"/>
                <a:ea typeface="Angsana New" panose="020B0502040204020203" pitchFamily="18" charset="-34"/>
                <a:cs typeface="Angsana New" panose="020B0502040204020203" pitchFamily="18" charset="-34"/>
              </a:rPr>
              <a:t>R</a:t>
            </a:r>
            <a:r>
              <a:rPr lang="en-US" altLang="en-US" sz="2400" b="0" baseline="-25000">
                <a:latin typeface="Comic Sans MS" panose="030F0702030302020204" pitchFamily="66" charset="0"/>
                <a:ea typeface="Angsana New" panose="020B0502040204020203" pitchFamily="18" charset="-34"/>
                <a:cs typeface="Angsana New" panose="020B0502040204020203" pitchFamily="18" charset="-34"/>
              </a:rPr>
              <a:t>k</a:t>
            </a:r>
            <a:r>
              <a:rPr lang="en-US" altLang="en-US" sz="2400" b="0">
                <a:latin typeface="Comic Sans MS" panose="030F0702030302020204" pitchFamily="66" charset="0"/>
                <a:ea typeface="Angsana New" panose="020B0502040204020203" pitchFamily="18" charset="-34"/>
                <a:cs typeface="Angsana New" panose="020B0502040204020203" pitchFamily="18" charset="-34"/>
              </a:rPr>
              <a:t> ) = TRUE</a:t>
            </a:r>
          </a:p>
          <a:p>
            <a:pPr eaLnBrk="1" hangingPunct="1">
              <a:spcBef>
                <a:spcPct val="0"/>
              </a:spcBef>
              <a:buClrTx/>
              <a:buSzTx/>
              <a:buFontTx/>
              <a:buAutoNum type="arabicPeriod"/>
            </a:pPr>
            <a:r>
              <a:rPr lang="en-US" altLang="en-US" sz="2400" b="0">
                <a:latin typeface="Comic Sans MS" panose="030F0702030302020204" pitchFamily="66" charset="0"/>
                <a:ea typeface="Angsana New" panose="020B0502040204020203" pitchFamily="18" charset="-34"/>
                <a:cs typeface="Angsana New" panose="020B0502040204020203" pitchFamily="18" charset="-34"/>
              </a:rPr>
              <a:t>Stop when no further merging or splitting is possible.</a:t>
            </a:r>
            <a:endParaRPr lang="th-TH" altLang="en-US" sz="2400" b="0">
              <a:latin typeface="Comic Sans MS" panose="030F0702030302020204" pitchFamily="66" charset="0"/>
              <a:ea typeface="Angsana New" panose="020B0502040204020203" pitchFamily="18" charset="-34"/>
              <a:cs typeface="Angsana New" panose="020B0502040204020203" pitchFamily="18" charset="-34"/>
            </a:endParaRPr>
          </a:p>
        </p:txBody>
      </p:sp>
      <p:pic>
        <p:nvPicPr>
          <p:cNvPr id="305158" name="Reco526.WAV">
            <a:hlinkClick r:id="" action="ppaction://media"/>
            <a:extLst>
              <a:ext uri="{FF2B5EF4-FFF2-40B4-BE49-F238E27FC236}">
                <a16:creationId xmlns:a16="http://schemas.microsoft.com/office/drawing/2014/main" id="{AEAD23E5-E411-4114-9EBB-DA61E2B0C2A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4025" y="147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10120" fill="hold"/>
                                        <p:tgtEl>
                                          <p:spTgt spid="3051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515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7B2E8708-6877-459E-B19E-42B0D5EF523A}"/>
              </a:ext>
            </a:extLst>
          </p:cNvPr>
          <p:cNvSpPr>
            <a:spLocks noGrp="1" noChangeArrowheads="1"/>
          </p:cNvSpPr>
          <p:nvPr>
            <p:ph type="title"/>
          </p:nvPr>
        </p:nvSpPr>
        <p:spPr>
          <a:xfrm>
            <a:off x="534988" y="38100"/>
            <a:ext cx="7772400" cy="1143000"/>
          </a:xfrm>
        </p:spPr>
        <p:txBody>
          <a:bodyPr/>
          <a:lstStyle/>
          <a:p>
            <a:pPr eaLnBrk="1" hangingPunct="1">
              <a:defRPr/>
            </a:pPr>
            <a:r>
              <a:rPr lang="en-US"/>
              <a:t>Split …</a:t>
            </a:r>
          </a:p>
        </p:txBody>
      </p:sp>
      <p:grpSp>
        <p:nvGrpSpPr>
          <p:cNvPr id="52227" name="Group 3">
            <a:extLst>
              <a:ext uri="{FF2B5EF4-FFF2-40B4-BE49-F238E27FC236}">
                <a16:creationId xmlns:a16="http://schemas.microsoft.com/office/drawing/2014/main" id="{259CC669-9B4C-4B14-86AD-F36CC4BC939D}"/>
              </a:ext>
            </a:extLst>
          </p:cNvPr>
          <p:cNvGrpSpPr>
            <a:grpSpLocks/>
          </p:cNvGrpSpPr>
          <p:nvPr/>
        </p:nvGrpSpPr>
        <p:grpSpPr bwMode="auto">
          <a:xfrm>
            <a:off x="603250" y="1562100"/>
            <a:ext cx="2171700" cy="1866900"/>
            <a:chOff x="380" y="984"/>
            <a:chExt cx="1368" cy="1176"/>
          </a:xfrm>
        </p:grpSpPr>
        <p:sp>
          <p:nvSpPr>
            <p:cNvPr id="300036" name="Rectangle 4">
              <a:extLst>
                <a:ext uri="{FF2B5EF4-FFF2-40B4-BE49-F238E27FC236}">
                  <a16:creationId xmlns:a16="http://schemas.microsoft.com/office/drawing/2014/main" id="{E2E1BBE3-852F-4D64-B9A1-B63205E60E87}"/>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2445" name="Freeform 5">
              <a:extLst>
                <a:ext uri="{FF2B5EF4-FFF2-40B4-BE49-F238E27FC236}">
                  <a16:creationId xmlns:a16="http://schemas.microsoft.com/office/drawing/2014/main" id="{5EC0B611-D16E-42D7-8219-B9FA72381241}"/>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2446" name="Freeform 6">
              <a:extLst>
                <a:ext uri="{FF2B5EF4-FFF2-40B4-BE49-F238E27FC236}">
                  <a16:creationId xmlns:a16="http://schemas.microsoft.com/office/drawing/2014/main" id="{F2937F77-94AD-4A8A-8F8F-C572869DD9D5}"/>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2447" name="Freeform 7">
              <a:extLst>
                <a:ext uri="{FF2B5EF4-FFF2-40B4-BE49-F238E27FC236}">
                  <a16:creationId xmlns:a16="http://schemas.microsoft.com/office/drawing/2014/main" id="{FB89042A-847D-4B7B-A62D-73EC4E6244B8}"/>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0040" name="Text Box 8">
              <a:extLst>
                <a:ext uri="{FF2B5EF4-FFF2-40B4-BE49-F238E27FC236}">
                  <a16:creationId xmlns:a16="http://schemas.microsoft.com/office/drawing/2014/main" id="{327D5565-6A6F-4266-ABAB-3B2DCDFF3391}"/>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0041" name="Text Box 9">
              <a:extLst>
                <a:ext uri="{FF2B5EF4-FFF2-40B4-BE49-F238E27FC236}">
                  <a16:creationId xmlns:a16="http://schemas.microsoft.com/office/drawing/2014/main" id="{FEB54330-B336-4278-AB06-260BC13F64A0}"/>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0042" name="Text Box 10">
              <a:extLst>
                <a:ext uri="{FF2B5EF4-FFF2-40B4-BE49-F238E27FC236}">
                  <a16:creationId xmlns:a16="http://schemas.microsoft.com/office/drawing/2014/main" id="{294B322E-F33F-4EF7-93C0-1B5446526693}"/>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0043" name="Text Box 11">
              <a:extLst>
                <a:ext uri="{FF2B5EF4-FFF2-40B4-BE49-F238E27FC236}">
                  <a16:creationId xmlns:a16="http://schemas.microsoft.com/office/drawing/2014/main" id="{0145EC5D-35C2-40D4-BFC9-50A21507AA40}"/>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grpSp>
        <p:nvGrpSpPr>
          <p:cNvPr id="52228" name="Group 12">
            <a:extLst>
              <a:ext uri="{FF2B5EF4-FFF2-40B4-BE49-F238E27FC236}">
                <a16:creationId xmlns:a16="http://schemas.microsoft.com/office/drawing/2014/main" id="{D95F7FFC-C7E8-4161-8021-9CD47DEFA2FD}"/>
              </a:ext>
            </a:extLst>
          </p:cNvPr>
          <p:cNvGrpSpPr>
            <a:grpSpLocks/>
          </p:cNvGrpSpPr>
          <p:nvPr/>
        </p:nvGrpSpPr>
        <p:grpSpPr bwMode="auto">
          <a:xfrm>
            <a:off x="3486150" y="1576388"/>
            <a:ext cx="2171700" cy="1866900"/>
            <a:chOff x="380" y="984"/>
            <a:chExt cx="1368" cy="1176"/>
          </a:xfrm>
        </p:grpSpPr>
        <p:sp>
          <p:nvSpPr>
            <p:cNvPr id="300045" name="Rectangle 13">
              <a:extLst>
                <a:ext uri="{FF2B5EF4-FFF2-40B4-BE49-F238E27FC236}">
                  <a16:creationId xmlns:a16="http://schemas.microsoft.com/office/drawing/2014/main" id="{9EEE5858-5943-4F87-896D-DC3C6691142F}"/>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2437" name="Freeform 14">
              <a:extLst>
                <a:ext uri="{FF2B5EF4-FFF2-40B4-BE49-F238E27FC236}">
                  <a16:creationId xmlns:a16="http://schemas.microsoft.com/office/drawing/2014/main" id="{662E1821-2BC8-4AD1-8C12-34AA989EB781}"/>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2438" name="Freeform 15">
              <a:extLst>
                <a:ext uri="{FF2B5EF4-FFF2-40B4-BE49-F238E27FC236}">
                  <a16:creationId xmlns:a16="http://schemas.microsoft.com/office/drawing/2014/main" id="{31C5C6B2-5F6B-4459-9B53-0E73952E99E1}"/>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2439" name="Freeform 16">
              <a:extLst>
                <a:ext uri="{FF2B5EF4-FFF2-40B4-BE49-F238E27FC236}">
                  <a16:creationId xmlns:a16="http://schemas.microsoft.com/office/drawing/2014/main" id="{4449BB5A-9DE9-40CC-9506-9B054CEA3C26}"/>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0049" name="Text Box 17">
              <a:extLst>
                <a:ext uri="{FF2B5EF4-FFF2-40B4-BE49-F238E27FC236}">
                  <a16:creationId xmlns:a16="http://schemas.microsoft.com/office/drawing/2014/main" id="{E82FDD12-BA53-4FEF-B9ED-31C4E0E66F62}"/>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0050" name="Text Box 18">
              <a:extLst>
                <a:ext uri="{FF2B5EF4-FFF2-40B4-BE49-F238E27FC236}">
                  <a16:creationId xmlns:a16="http://schemas.microsoft.com/office/drawing/2014/main" id="{210A5C2E-368A-4011-B2E2-EB0EB709A20A}"/>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0051" name="Text Box 19">
              <a:extLst>
                <a:ext uri="{FF2B5EF4-FFF2-40B4-BE49-F238E27FC236}">
                  <a16:creationId xmlns:a16="http://schemas.microsoft.com/office/drawing/2014/main" id="{156E67FA-A559-4FF8-B47E-FC0B2E797464}"/>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0052" name="Text Box 20">
              <a:extLst>
                <a:ext uri="{FF2B5EF4-FFF2-40B4-BE49-F238E27FC236}">
                  <a16:creationId xmlns:a16="http://schemas.microsoft.com/office/drawing/2014/main" id="{3EC877D6-33D7-401C-99B5-E41360D91E39}"/>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sp>
        <p:nvSpPr>
          <p:cNvPr id="300053" name="Rectangle 21">
            <a:extLst>
              <a:ext uri="{FF2B5EF4-FFF2-40B4-BE49-F238E27FC236}">
                <a16:creationId xmlns:a16="http://schemas.microsoft.com/office/drawing/2014/main" id="{03974AAE-C48C-4701-A096-3EB3F78DA751}"/>
              </a:ext>
            </a:extLst>
          </p:cNvPr>
          <p:cNvSpPr>
            <a:spLocks noChangeAspect="1" noChangeArrowheads="1"/>
          </p:cNvSpPr>
          <p:nvPr/>
        </p:nvSpPr>
        <p:spPr bwMode="auto">
          <a:xfrm>
            <a:off x="3486150" y="1598613"/>
            <a:ext cx="1087438"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54" name="Rectangle 22">
            <a:extLst>
              <a:ext uri="{FF2B5EF4-FFF2-40B4-BE49-F238E27FC236}">
                <a16:creationId xmlns:a16="http://schemas.microsoft.com/office/drawing/2014/main" id="{32738B75-E3E8-4496-AF90-8C85A28EE24F}"/>
              </a:ext>
            </a:extLst>
          </p:cNvPr>
          <p:cNvSpPr>
            <a:spLocks noChangeAspect="1" noChangeArrowheads="1"/>
          </p:cNvSpPr>
          <p:nvPr/>
        </p:nvSpPr>
        <p:spPr bwMode="auto">
          <a:xfrm>
            <a:off x="3486150" y="2508250"/>
            <a:ext cx="1087438"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55" name="Rectangle 23">
            <a:extLst>
              <a:ext uri="{FF2B5EF4-FFF2-40B4-BE49-F238E27FC236}">
                <a16:creationId xmlns:a16="http://schemas.microsoft.com/office/drawing/2014/main" id="{22E8FC28-13D1-438C-869E-E3B7DB9A5520}"/>
              </a:ext>
            </a:extLst>
          </p:cNvPr>
          <p:cNvSpPr>
            <a:spLocks noChangeAspect="1" noChangeArrowheads="1"/>
          </p:cNvSpPr>
          <p:nvPr/>
        </p:nvSpPr>
        <p:spPr bwMode="auto">
          <a:xfrm>
            <a:off x="4573588" y="2524125"/>
            <a:ext cx="1087437"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56" name="Rectangle 24">
            <a:extLst>
              <a:ext uri="{FF2B5EF4-FFF2-40B4-BE49-F238E27FC236}">
                <a16:creationId xmlns:a16="http://schemas.microsoft.com/office/drawing/2014/main" id="{6A3C6A03-4153-491D-8C93-C8EE7DB3922F}"/>
              </a:ext>
            </a:extLst>
          </p:cNvPr>
          <p:cNvSpPr>
            <a:spLocks noChangeAspect="1" noChangeArrowheads="1"/>
          </p:cNvSpPr>
          <p:nvPr/>
        </p:nvSpPr>
        <p:spPr bwMode="auto">
          <a:xfrm>
            <a:off x="4557713" y="1598613"/>
            <a:ext cx="1087437"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grpSp>
        <p:nvGrpSpPr>
          <p:cNvPr id="52233" name="Group 25">
            <a:extLst>
              <a:ext uri="{FF2B5EF4-FFF2-40B4-BE49-F238E27FC236}">
                <a16:creationId xmlns:a16="http://schemas.microsoft.com/office/drawing/2014/main" id="{E909F23A-D40E-4832-95FB-FBBD66F2469F}"/>
              </a:ext>
            </a:extLst>
          </p:cNvPr>
          <p:cNvGrpSpPr>
            <a:grpSpLocks/>
          </p:cNvGrpSpPr>
          <p:nvPr/>
        </p:nvGrpSpPr>
        <p:grpSpPr bwMode="auto">
          <a:xfrm>
            <a:off x="6518275" y="1555750"/>
            <a:ext cx="2171700" cy="1866900"/>
            <a:chOff x="380" y="984"/>
            <a:chExt cx="1368" cy="1176"/>
          </a:xfrm>
        </p:grpSpPr>
        <p:sp>
          <p:nvSpPr>
            <p:cNvPr id="300058" name="Rectangle 26">
              <a:extLst>
                <a:ext uri="{FF2B5EF4-FFF2-40B4-BE49-F238E27FC236}">
                  <a16:creationId xmlns:a16="http://schemas.microsoft.com/office/drawing/2014/main" id="{44BC8BB2-3B95-44AE-ABB9-D65B4F2693F9}"/>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2429" name="Freeform 27">
              <a:extLst>
                <a:ext uri="{FF2B5EF4-FFF2-40B4-BE49-F238E27FC236}">
                  <a16:creationId xmlns:a16="http://schemas.microsoft.com/office/drawing/2014/main" id="{F38FB2C0-6616-4785-B07D-F88D7A2F2AC1}"/>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2430" name="Freeform 28">
              <a:extLst>
                <a:ext uri="{FF2B5EF4-FFF2-40B4-BE49-F238E27FC236}">
                  <a16:creationId xmlns:a16="http://schemas.microsoft.com/office/drawing/2014/main" id="{A00BCB81-C9CD-4BF8-AE17-63115CDB1A7E}"/>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2431" name="Freeform 29">
              <a:extLst>
                <a:ext uri="{FF2B5EF4-FFF2-40B4-BE49-F238E27FC236}">
                  <a16:creationId xmlns:a16="http://schemas.microsoft.com/office/drawing/2014/main" id="{671A8285-74C5-41F9-B3A0-32579BB45FD1}"/>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0062" name="Text Box 30">
              <a:extLst>
                <a:ext uri="{FF2B5EF4-FFF2-40B4-BE49-F238E27FC236}">
                  <a16:creationId xmlns:a16="http://schemas.microsoft.com/office/drawing/2014/main" id="{9B2CD881-13B8-482F-9DD0-A0FE02E7A27D}"/>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0063" name="Text Box 31">
              <a:extLst>
                <a:ext uri="{FF2B5EF4-FFF2-40B4-BE49-F238E27FC236}">
                  <a16:creationId xmlns:a16="http://schemas.microsoft.com/office/drawing/2014/main" id="{64AAFDD7-9DD5-4D56-8EBF-72DAE10E0DFD}"/>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0064" name="Text Box 32">
              <a:extLst>
                <a:ext uri="{FF2B5EF4-FFF2-40B4-BE49-F238E27FC236}">
                  <a16:creationId xmlns:a16="http://schemas.microsoft.com/office/drawing/2014/main" id="{48CB80A5-E4CE-4F73-A480-E1E124D27553}"/>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0065" name="Text Box 33">
              <a:extLst>
                <a:ext uri="{FF2B5EF4-FFF2-40B4-BE49-F238E27FC236}">
                  <a16:creationId xmlns:a16="http://schemas.microsoft.com/office/drawing/2014/main" id="{6B7348BE-9FAF-41A4-B108-BC9D189595EB}"/>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sp>
        <p:nvSpPr>
          <p:cNvPr id="300066" name="Rectangle 34">
            <a:extLst>
              <a:ext uri="{FF2B5EF4-FFF2-40B4-BE49-F238E27FC236}">
                <a16:creationId xmlns:a16="http://schemas.microsoft.com/office/drawing/2014/main" id="{1CF527C8-E8BB-4CA0-9B8F-EC559095F113}"/>
              </a:ext>
            </a:extLst>
          </p:cNvPr>
          <p:cNvSpPr>
            <a:spLocks noChangeAspect="1" noChangeArrowheads="1"/>
          </p:cNvSpPr>
          <p:nvPr/>
        </p:nvSpPr>
        <p:spPr bwMode="auto">
          <a:xfrm>
            <a:off x="6518275" y="1577975"/>
            <a:ext cx="1087438"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67" name="Rectangle 35">
            <a:extLst>
              <a:ext uri="{FF2B5EF4-FFF2-40B4-BE49-F238E27FC236}">
                <a16:creationId xmlns:a16="http://schemas.microsoft.com/office/drawing/2014/main" id="{18B396A6-0A6E-43DF-A235-EDA951BCE82B}"/>
              </a:ext>
            </a:extLst>
          </p:cNvPr>
          <p:cNvSpPr>
            <a:spLocks noChangeAspect="1" noChangeArrowheads="1"/>
          </p:cNvSpPr>
          <p:nvPr/>
        </p:nvSpPr>
        <p:spPr bwMode="auto">
          <a:xfrm>
            <a:off x="6518275" y="2487613"/>
            <a:ext cx="1087438"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68" name="Rectangle 36">
            <a:extLst>
              <a:ext uri="{FF2B5EF4-FFF2-40B4-BE49-F238E27FC236}">
                <a16:creationId xmlns:a16="http://schemas.microsoft.com/office/drawing/2014/main" id="{E02B7B5D-6706-4C49-B010-9F4E439F7B5B}"/>
              </a:ext>
            </a:extLst>
          </p:cNvPr>
          <p:cNvSpPr>
            <a:spLocks noChangeAspect="1" noChangeArrowheads="1"/>
          </p:cNvSpPr>
          <p:nvPr/>
        </p:nvSpPr>
        <p:spPr bwMode="auto">
          <a:xfrm>
            <a:off x="7605713" y="2503488"/>
            <a:ext cx="1087437"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69" name="Rectangle 37">
            <a:extLst>
              <a:ext uri="{FF2B5EF4-FFF2-40B4-BE49-F238E27FC236}">
                <a16:creationId xmlns:a16="http://schemas.microsoft.com/office/drawing/2014/main" id="{7BA7AD29-F47F-4133-8798-F781F1C59DB3}"/>
              </a:ext>
            </a:extLst>
          </p:cNvPr>
          <p:cNvSpPr>
            <a:spLocks noChangeAspect="1" noChangeArrowheads="1"/>
          </p:cNvSpPr>
          <p:nvPr/>
        </p:nvSpPr>
        <p:spPr bwMode="auto">
          <a:xfrm>
            <a:off x="7589838" y="1577975"/>
            <a:ext cx="1087437"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0" name="Rectangle 38">
            <a:extLst>
              <a:ext uri="{FF2B5EF4-FFF2-40B4-BE49-F238E27FC236}">
                <a16:creationId xmlns:a16="http://schemas.microsoft.com/office/drawing/2014/main" id="{503285F1-F14C-45F4-8AD3-FE27C854C75E}"/>
              </a:ext>
            </a:extLst>
          </p:cNvPr>
          <p:cNvSpPr>
            <a:spLocks noChangeAspect="1" noChangeArrowheads="1"/>
          </p:cNvSpPr>
          <p:nvPr/>
        </p:nvSpPr>
        <p:spPr bwMode="auto">
          <a:xfrm>
            <a:off x="6519863" y="1555750"/>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1" name="Rectangle 39">
            <a:extLst>
              <a:ext uri="{FF2B5EF4-FFF2-40B4-BE49-F238E27FC236}">
                <a16:creationId xmlns:a16="http://schemas.microsoft.com/office/drawing/2014/main" id="{9502AEBB-C141-49E1-913A-ACE2FEEB327A}"/>
              </a:ext>
            </a:extLst>
          </p:cNvPr>
          <p:cNvSpPr>
            <a:spLocks noChangeAspect="1" noChangeArrowheads="1"/>
          </p:cNvSpPr>
          <p:nvPr/>
        </p:nvSpPr>
        <p:spPr bwMode="auto">
          <a:xfrm>
            <a:off x="7069138" y="1555750"/>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2" name="Rectangle 40">
            <a:extLst>
              <a:ext uri="{FF2B5EF4-FFF2-40B4-BE49-F238E27FC236}">
                <a16:creationId xmlns:a16="http://schemas.microsoft.com/office/drawing/2014/main" id="{13EEA7DF-EA92-4A18-A126-E514CEE3A7F1}"/>
              </a:ext>
            </a:extLst>
          </p:cNvPr>
          <p:cNvSpPr>
            <a:spLocks noChangeAspect="1" noChangeArrowheads="1"/>
          </p:cNvSpPr>
          <p:nvPr/>
        </p:nvSpPr>
        <p:spPr bwMode="auto">
          <a:xfrm>
            <a:off x="6519863" y="20272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3" name="Rectangle 41">
            <a:extLst>
              <a:ext uri="{FF2B5EF4-FFF2-40B4-BE49-F238E27FC236}">
                <a16:creationId xmlns:a16="http://schemas.microsoft.com/office/drawing/2014/main" id="{A24DFD7C-5748-434C-BED7-8B3F853AEA97}"/>
              </a:ext>
            </a:extLst>
          </p:cNvPr>
          <p:cNvSpPr>
            <a:spLocks noChangeAspect="1" noChangeArrowheads="1"/>
          </p:cNvSpPr>
          <p:nvPr/>
        </p:nvSpPr>
        <p:spPr bwMode="auto">
          <a:xfrm>
            <a:off x="7069138" y="20272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4" name="Rectangle 42">
            <a:extLst>
              <a:ext uri="{FF2B5EF4-FFF2-40B4-BE49-F238E27FC236}">
                <a16:creationId xmlns:a16="http://schemas.microsoft.com/office/drawing/2014/main" id="{8F203E9A-F55D-4435-B166-44600DD0A89F}"/>
              </a:ext>
            </a:extLst>
          </p:cNvPr>
          <p:cNvSpPr>
            <a:spLocks noChangeAspect="1" noChangeArrowheads="1"/>
          </p:cNvSpPr>
          <p:nvPr/>
        </p:nvSpPr>
        <p:spPr bwMode="auto">
          <a:xfrm>
            <a:off x="6518275" y="248285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5" name="Rectangle 43">
            <a:extLst>
              <a:ext uri="{FF2B5EF4-FFF2-40B4-BE49-F238E27FC236}">
                <a16:creationId xmlns:a16="http://schemas.microsoft.com/office/drawing/2014/main" id="{ACE8AECC-7DD7-4065-B1DA-6C0A40D809B9}"/>
              </a:ext>
            </a:extLst>
          </p:cNvPr>
          <p:cNvSpPr>
            <a:spLocks noChangeAspect="1" noChangeArrowheads="1"/>
          </p:cNvSpPr>
          <p:nvPr/>
        </p:nvSpPr>
        <p:spPr bwMode="auto">
          <a:xfrm>
            <a:off x="7067550" y="248285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6" name="Rectangle 44">
            <a:extLst>
              <a:ext uri="{FF2B5EF4-FFF2-40B4-BE49-F238E27FC236}">
                <a16:creationId xmlns:a16="http://schemas.microsoft.com/office/drawing/2014/main" id="{0E862309-705C-4FE4-8633-6FDFBC8248E7}"/>
              </a:ext>
            </a:extLst>
          </p:cNvPr>
          <p:cNvSpPr>
            <a:spLocks noChangeAspect="1" noChangeArrowheads="1"/>
          </p:cNvSpPr>
          <p:nvPr/>
        </p:nvSpPr>
        <p:spPr bwMode="auto">
          <a:xfrm>
            <a:off x="6518275" y="29543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7" name="Rectangle 45">
            <a:extLst>
              <a:ext uri="{FF2B5EF4-FFF2-40B4-BE49-F238E27FC236}">
                <a16:creationId xmlns:a16="http://schemas.microsoft.com/office/drawing/2014/main" id="{4E5FEA7A-44A1-4746-8659-0B9AF2420102}"/>
              </a:ext>
            </a:extLst>
          </p:cNvPr>
          <p:cNvSpPr>
            <a:spLocks noChangeAspect="1" noChangeArrowheads="1"/>
          </p:cNvSpPr>
          <p:nvPr/>
        </p:nvSpPr>
        <p:spPr bwMode="auto">
          <a:xfrm>
            <a:off x="7067550" y="29543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8" name="Rectangle 46">
            <a:extLst>
              <a:ext uri="{FF2B5EF4-FFF2-40B4-BE49-F238E27FC236}">
                <a16:creationId xmlns:a16="http://schemas.microsoft.com/office/drawing/2014/main" id="{8133FE57-989E-4476-A187-CC4AB3117663}"/>
              </a:ext>
            </a:extLst>
          </p:cNvPr>
          <p:cNvSpPr>
            <a:spLocks noChangeAspect="1" noChangeArrowheads="1"/>
          </p:cNvSpPr>
          <p:nvPr/>
        </p:nvSpPr>
        <p:spPr bwMode="auto">
          <a:xfrm>
            <a:off x="7623175" y="155575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79" name="Rectangle 47">
            <a:extLst>
              <a:ext uri="{FF2B5EF4-FFF2-40B4-BE49-F238E27FC236}">
                <a16:creationId xmlns:a16="http://schemas.microsoft.com/office/drawing/2014/main" id="{D0512351-5974-43AA-860F-12376E949592}"/>
              </a:ext>
            </a:extLst>
          </p:cNvPr>
          <p:cNvSpPr>
            <a:spLocks noChangeAspect="1" noChangeArrowheads="1"/>
          </p:cNvSpPr>
          <p:nvPr/>
        </p:nvSpPr>
        <p:spPr bwMode="auto">
          <a:xfrm>
            <a:off x="8172450" y="155575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80" name="Rectangle 48">
            <a:extLst>
              <a:ext uri="{FF2B5EF4-FFF2-40B4-BE49-F238E27FC236}">
                <a16:creationId xmlns:a16="http://schemas.microsoft.com/office/drawing/2014/main" id="{D5D7A7A7-B12C-4A40-8407-6AAE9970D87F}"/>
              </a:ext>
            </a:extLst>
          </p:cNvPr>
          <p:cNvSpPr>
            <a:spLocks noChangeAspect="1" noChangeArrowheads="1"/>
          </p:cNvSpPr>
          <p:nvPr/>
        </p:nvSpPr>
        <p:spPr bwMode="auto">
          <a:xfrm>
            <a:off x="7623175" y="20272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81" name="Rectangle 49">
            <a:extLst>
              <a:ext uri="{FF2B5EF4-FFF2-40B4-BE49-F238E27FC236}">
                <a16:creationId xmlns:a16="http://schemas.microsoft.com/office/drawing/2014/main" id="{D2A0F2B1-8EB7-4A2F-AB28-E57564A5F26E}"/>
              </a:ext>
            </a:extLst>
          </p:cNvPr>
          <p:cNvSpPr>
            <a:spLocks noChangeAspect="1" noChangeArrowheads="1"/>
          </p:cNvSpPr>
          <p:nvPr/>
        </p:nvSpPr>
        <p:spPr bwMode="auto">
          <a:xfrm>
            <a:off x="8172450" y="20272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82" name="Rectangle 50">
            <a:extLst>
              <a:ext uri="{FF2B5EF4-FFF2-40B4-BE49-F238E27FC236}">
                <a16:creationId xmlns:a16="http://schemas.microsoft.com/office/drawing/2014/main" id="{05B4F716-8AD4-47B6-B975-D56363A39A45}"/>
              </a:ext>
            </a:extLst>
          </p:cNvPr>
          <p:cNvSpPr>
            <a:spLocks noChangeAspect="1" noChangeArrowheads="1"/>
          </p:cNvSpPr>
          <p:nvPr/>
        </p:nvSpPr>
        <p:spPr bwMode="auto">
          <a:xfrm>
            <a:off x="7623175" y="24987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83" name="Rectangle 51">
            <a:extLst>
              <a:ext uri="{FF2B5EF4-FFF2-40B4-BE49-F238E27FC236}">
                <a16:creationId xmlns:a16="http://schemas.microsoft.com/office/drawing/2014/main" id="{597F9438-55C4-4206-A52F-72FB0BC9A539}"/>
              </a:ext>
            </a:extLst>
          </p:cNvPr>
          <p:cNvSpPr>
            <a:spLocks noChangeAspect="1" noChangeArrowheads="1"/>
          </p:cNvSpPr>
          <p:nvPr/>
        </p:nvSpPr>
        <p:spPr bwMode="auto">
          <a:xfrm>
            <a:off x="8172450" y="24987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84" name="Rectangle 52">
            <a:extLst>
              <a:ext uri="{FF2B5EF4-FFF2-40B4-BE49-F238E27FC236}">
                <a16:creationId xmlns:a16="http://schemas.microsoft.com/office/drawing/2014/main" id="{C6F91DD0-8EA8-4596-8EA7-8F1ABB0F04C3}"/>
              </a:ext>
            </a:extLst>
          </p:cNvPr>
          <p:cNvSpPr>
            <a:spLocks noChangeAspect="1" noChangeArrowheads="1"/>
          </p:cNvSpPr>
          <p:nvPr/>
        </p:nvSpPr>
        <p:spPr bwMode="auto">
          <a:xfrm>
            <a:off x="7623175" y="29702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85" name="Rectangle 53">
            <a:extLst>
              <a:ext uri="{FF2B5EF4-FFF2-40B4-BE49-F238E27FC236}">
                <a16:creationId xmlns:a16="http://schemas.microsoft.com/office/drawing/2014/main" id="{F283407B-EB55-4433-A578-54563B3DA293}"/>
              </a:ext>
            </a:extLst>
          </p:cNvPr>
          <p:cNvSpPr>
            <a:spLocks noChangeAspect="1" noChangeArrowheads="1"/>
          </p:cNvSpPr>
          <p:nvPr/>
        </p:nvSpPr>
        <p:spPr bwMode="auto">
          <a:xfrm>
            <a:off x="8172450" y="29702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grpSp>
        <p:nvGrpSpPr>
          <p:cNvPr id="52254" name="Group 54">
            <a:extLst>
              <a:ext uri="{FF2B5EF4-FFF2-40B4-BE49-F238E27FC236}">
                <a16:creationId xmlns:a16="http://schemas.microsoft.com/office/drawing/2014/main" id="{D40F440C-0523-4709-90D5-81F1A6EFD1CD}"/>
              </a:ext>
            </a:extLst>
          </p:cNvPr>
          <p:cNvGrpSpPr>
            <a:grpSpLocks/>
          </p:cNvGrpSpPr>
          <p:nvPr/>
        </p:nvGrpSpPr>
        <p:grpSpPr bwMode="auto">
          <a:xfrm>
            <a:off x="603250" y="3843338"/>
            <a:ext cx="2171700" cy="1866900"/>
            <a:chOff x="380" y="984"/>
            <a:chExt cx="1368" cy="1176"/>
          </a:xfrm>
        </p:grpSpPr>
        <p:sp>
          <p:nvSpPr>
            <p:cNvPr id="300087" name="Rectangle 55">
              <a:extLst>
                <a:ext uri="{FF2B5EF4-FFF2-40B4-BE49-F238E27FC236}">
                  <a16:creationId xmlns:a16="http://schemas.microsoft.com/office/drawing/2014/main" id="{0E9C8426-EEDD-43E9-9E89-692D47518B65}"/>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2421" name="Freeform 56">
              <a:extLst>
                <a:ext uri="{FF2B5EF4-FFF2-40B4-BE49-F238E27FC236}">
                  <a16:creationId xmlns:a16="http://schemas.microsoft.com/office/drawing/2014/main" id="{F094C0F3-1D3B-4C8F-8F40-F66119171F49}"/>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2422" name="Freeform 57">
              <a:extLst>
                <a:ext uri="{FF2B5EF4-FFF2-40B4-BE49-F238E27FC236}">
                  <a16:creationId xmlns:a16="http://schemas.microsoft.com/office/drawing/2014/main" id="{AE7783F6-829D-45EC-8725-223DB447EB18}"/>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2423" name="Freeform 58">
              <a:extLst>
                <a:ext uri="{FF2B5EF4-FFF2-40B4-BE49-F238E27FC236}">
                  <a16:creationId xmlns:a16="http://schemas.microsoft.com/office/drawing/2014/main" id="{76D5FB58-3A1F-458F-8FAF-407AC01DE4EF}"/>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0091" name="Text Box 59">
              <a:extLst>
                <a:ext uri="{FF2B5EF4-FFF2-40B4-BE49-F238E27FC236}">
                  <a16:creationId xmlns:a16="http://schemas.microsoft.com/office/drawing/2014/main" id="{ADDFCE28-FC76-4220-A556-B5F30B5F9B0D}"/>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0092" name="Text Box 60">
              <a:extLst>
                <a:ext uri="{FF2B5EF4-FFF2-40B4-BE49-F238E27FC236}">
                  <a16:creationId xmlns:a16="http://schemas.microsoft.com/office/drawing/2014/main" id="{E3453EBA-A1FB-49C4-9502-CBB6E437E129}"/>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0093" name="Text Box 61">
              <a:extLst>
                <a:ext uri="{FF2B5EF4-FFF2-40B4-BE49-F238E27FC236}">
                  <a16:creationId xmlns:a16="http://schemas.microsoft.com/office/drawing/2014/main" id="{3DE0AE63-CBEA-42DB-909B-967D96600D3D}"/>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0094" name="Text Box 62">
              <a:extLst>
                <a:ext uri="{FF2B5EF4-FFF2-40B4-BE49-F238E27FC236}">
                  <a16:creationId xmlns:a16="http://schemas.microsoft.com/office/drawing/2014/main" id="{7F67D008-93CA-4136-87AC-C9E65AF85E66}"/>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sp>
        <p:nvSpPr>
          <p:cNvPr id="300095" name="Rectangle 63">
            <a:extLst>
              <a:ext uri="{FF2B5EF4-FFF2-40B4-BE49-F238E27FC236}">
                <a16:creationId xmlns:a16="http://schemas.microsoft.com/office/drawing/2014/main" id="{B521EE5F-805B-401B-BC1D-825E4CC51965}"/>
              </a:ext>
            </a:extLst>
          </p:cNvPr>
          <p:cNvSpPr>
            <a:spLocks noChangeAspect="1" noChangeArrowheads="1"/>
          </p:cNvSpPr>
          <p:nvPr/>
        </p:nvSpPr>
        <p:spPr bwMode="auto">
          <a:xfrm>
            <a:off x="603250" y="3865563"/>
            <a:ext cx="1087438"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96" name="Rectangle 64">
            <a:extLst>
              <a:ext uri="{FF2B5EF4-FFF2-40B4-BE49-F238E27FC236}">
                <a16:creationId xmlns:a16="http://schemas.microsoft.com/office/drawing/2014/main" id="{38F4C126-EDDC-4116-8839-2D0A32D377B1}"/>
              </a:ext>
            </a:extLst>
          </p:cNvPr>
          <p:cNvSpPr>
            <a:spLocks noChangeAspect="1" noChangeArrowheads="1"/>
          </p:cNvSpPr>
          <p:nvPr/>
        </p:nvSpPr>
        <p:spPr bwMode="auto">
          <a:xfrm>
            <a:off x="603250" y="4775200"/>
            <a:ext cx="1087438"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97" name="Rectangle 65">
            <a:extLst>
              <a:ext uri="{FF2B5EF4-FFF2-40B4-BE49-F238E27FC236}">
                <a16:creationId xmlns:a16="http://schemas.microsoft.com/office/drawing/2014/main" id="{60BE5FE5-34C8-42B8-857C-4382531E408E}"/>
              </a:ext>
            </a:extLst>
          </p:cNvPr>
          <p:cNvSpPr>
            <a:spLocks noChangeAspect="1" noChangeArrowheads="1"/>
          </p:cNvSpPr>
          <p:nvPr/>
        </p:nvSpPr>
        <p:spPr bwMode="auto">
          <a:xfrm>
            <a:off x="1690688" y="4791075"/>
            <a:ext cx="1087437"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98" name="Rectangle 66">
            <a:extLst>
              <a:ext uri="{FF2B5EF4-FFF2-40B4-BE49-F238E27FC236}">
                <a16:creationId xmlns:a16="http://schemas.microsoft.com/office/drawing/2014/main" id="{85A4E9CE-53D3-450D-98F6-A5A882DFD6E2}"/>
              </a:ext>
            </a:extLst>
          </p:cNvPr>
          <p:cNvSpPr>
            <a:spLocks noChangeAspect="1" noChangeArrowheads="1"/>
          </p:cNvSpPr>
          <p:nvPr/>
        </p:nvSpPr>
        <p:spPr bwMode="auto">
          <a:xfrm>
            <a:off x="1674813" y="3865563"/>
            <a:ext cx="1087437"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099" name="Rectangle 67">
            <a:extLst>
              <a:ext uri="{FF2B5EF4-FFF2-40B4-BE49-F238E27FC236}">
                <a16:creationId xmlns:a16="http://schemas.microsoft.com/office/drawing/2014/main" id="{A4321353-7044-4FF9-A08F-A808C78DE6AF}"/>
              </a:ext>
            </a:extLst>
          </p:cNvPr>
          <p:cNvSpPr>
            <a:spLocks noChangeAspect="1" noChangeArrowheads="1"/>
          </p:cNvSpPr>
          <p:nvPr/>
        </p:nvSpPr>
        <p:spPr bwMode="auto">
          <a:xfrm>
            <a:off x="604838" y="38433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0" name="Rectangle 68">
            <a:extLst>
              <a:ext uri="{FF2B5EF4-FFF2-40B4-BE49-F238E27FC236}">
                <a16:creationId xmlns:a16="http://schemas.microsoft.com/office/drawing/2014/main" id="{385A69B2-56CD-48C8-B63B-9EBB90225F50}"/>
              </a:ext>
            </a:extLst>
          </p:cNvPr>
          <p:cNvSpPr>
            <a:spLocks noChangeAspect="1" noChangeArrowheads="1"/>
          </p:cNvSpPr>
          <p:nvPr/>
        </p:nvSpPr>
        <p:spPr bwMode="auto">
          <a:xfrm>
            <a:off x="1154113" y="38433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1" name="Rectangle 69">
            <a:extLst>
              <a:ext uri="{FF2B5EF4-FFF2-40B4-BE49-F238E27FC236}">
                <a16:creationId xmlns:a16="http://schemas.microsoft.com/office/drawing/2014/main" id="{1DE87987-3388-43E3-B2F1-AB3F06AAB5DA}"/>
              </a:ext>
            </a:extLst>
          </p:cNvPr>
          <p:cNvSpPr>
            <a:spLocks noChangeAspect="1" noChangeArrowheads="1"/>
          </p:cNvSpPr>
          <p:nvPr/>
        </p:nvSpPr>
        <p:spPr bwMode="auto">
          <a:xfrm>
            <a:off x="604838" y="4314825"/>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2" name="Rectangle 70">
            <a:extLst>
              <a:ext uri="{FF2B5EF4-FFF2-40B4-BE49-F238E27FC236}">
                <a16:creationId xmlns:a16="http://schemas.microsoft.com/office/drawing/2014/main" id="{8734515C-D621-4C0E-B645-65513239AD03}"/>
              </a:ext>
            </a:extLst>
          </p:cNvPr>
          <p:cNvSpPr>
            <a:spLocks noChangeAspect="1" noChangeArrowheads="1"/>
          </p:cNvSpPr>
          <p:nvPr/>
        </p:nvSpPr>
        <p:spPr bwMode="auto">
          <a:xfrm>
            <a:off x="1154113" y="4314825"/>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3" name="Rectangle 71">
            <a:extLst>
              <a:ext uri="{FF2B5EF4-FFF2-40B4-BE49-F238E27FC236}">
                <a16:creationId xmlns:a16="http://schemas.microsoft.com/office/drawing/2014/main" id="{331AF283-D80A-46FB-8870-86CE51CCDFEC}"/>
              </a:ext>
            </a:extLst>
          </p:cNvPr>
          <p:cNvSpPr>
            <a:spLocks noChangeAspect="1" noChangeArrowheads="1"/>
          </p:cNvSpPr>
          <p:nvPr/>
        </p:nvSpPr>
        <p:spPr bwMode="auto">
          <a:xfrm>
            <a:off x="603250" y="47704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4" name="Rectangle 72">
            <a:extLst>
              <a:ext uri="{FF2B5EF4-FFF2-40B4-BE49-F238E27FC236}">
                <a16:creationId xmlns:a16="http://schemas.microsoft.com/office/drawing/2014/main" id="{445C6206-0333-4FE6-84DE-0F56D03C3AB7}"/>
              </a:ext>
            </a:extLst>
          </p:cNvPr>
          <p:cNvSpPr>
            <a:spLocks noChangeAspect="1" noChangeArrowheads="1"/>
          </p:cNvSpPr>
          <p:nvPr/>
        </p:nvSpPr>
        <p:spPr bwMode="auto">
          <a:xfrm>
            <a:off x="1152525" y="47704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5" name="Rectangle 73">
            <a:extLst>
              <a:ext uri="{FF2B5EF4-FFF2-40B4-BE49-F238E27FC236}">
                <a16:creationId xmlns:a16="http://schemas.microsoft.com/office/drawing/2014/main" id="{55E901AE-288E-45A8-80D8-B048E5FBC564}"/>
              </a:ext>
            </a:extLst>
          </p:cNvPr>
          <p:cNvSpPr>
            <a:spLocks noChangeAspect="1" noChangeArrowheads="1"/>
          </p:cNvSpPr>
          <p:nvPr/>
        </p:nvSpPr>
        <p:spPr bwMode="auto">
          <a:xfrm>
            <a:off x="603250" y="52419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6" name="Rectangle 74">
            <a:extLst>
              <a:ext uri="{FF2B5EF4-FFF2-40B4-BE49-F238E27FC236}">
                <a16:creationId xmlns:a16="http://schemas.microsoft.com/office/drawing/2014/main" id="{56ACA610-21F6-47FD-B16D-FF41CB3AC44E}"/>
              </a:ext>
            </a:extLst>
          </p:cNvPr>
          <p:cNvSpPr>
            <a:spLocks noChangeAspect="1" noChangeArrowheads="1"/>
          </p:cNvSpPr>
          <p:nvPr/>
        </p:nvSpPr>
        <p:spPr bwMode="auto">
          <a:xfrm>
            <a:off x="1152525" y="52419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7" name="Rectangle 75">
            <a:extLst>
              <a:ext uri="{FF2B5EF4-FFF2-40B4-BE49-F238E27FC236}">
                <a16:creationId xmlns:a16="http://schemas.microsoft.com/office/drawing/2014/main" id="{B1A1A7D0-536F-4897-8A24-309786510D27}"/>
              </a:ext>
            </a:extLst>
          </p:cNvPr>
          <p:cNvSpPr>
            <a:spLocks noChangeAspect="1" noChangeArrowheads="1"/>
          </p:cNvSpPr>
          <p:nvPr/>
        </p:nvSpPr>
        <p:spPr bwMode="auto">
          <a:xfrm>
            <a:off x="1708150" y="38433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8" name="Rectangle 76">
            <a:extLst>
              <a:ext uri="{FF2B5EF4-FFF2-40B4-BE49-F238E27FC236}">
                <a16:creationId xmlns:a16="http://schemas.microsoft.com/office/drawing/2014/main" id="{0A6DFCDC-42E0-43B4-8ADF-4932C8477CF8}"/>
              </a:ext>
            </a:extLst>
          </p:cNvPr>
          <p:cNvSpPr>
            <a:spLocks noChangeAspect="1" noChangeArrowheads="1"/>
          </p:cNvSpPr>
          <p:nvPr/>
        </p:nvSpPr>
        <p:spPr bwMode="auto">
          <a:xfrm>
            <a:off x="2257425" y="38433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09" name="Rectangle 77">
            <a:extLst>
              <a:ext uri="{FF2B5EF4-FFF2-40B4-BE49-F238E27FC236}">
                <a16:creationId xmlns:a16="http://schemas.microsoft.com/office/drawing/2014/main" id="{35B3CA4A-9CFB-4DD7-9E4E-842F8B8C0F10}"/>
              </a:ext>
            </a:extLst>
          </p:cNvPr>
          <p:cNvSpPr>
            <a:spLocks noChangeAspect="1" noChangeArrowheads="1"/>
          </p:cNvSpPr>
          <p:nvPr/>
        </p:nvSpPr>
        <p:spPr bwMode="auto">
          <a:xfrm>
            <a:off x="1708150" y="43148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0" name="Rectangle 78">
            <a:extLst>
              <a:ext uri="{FF2B5EF4-FFF2-40B4-BE49-F238E27FC236}">
                <a16:creationId xmlns:a16="http://schemas.microsoft.com/office/drawing/2014/main" id="{FE82C671-8846-4FA0-B945-A7D99AA2AFD1}"/>
              </a:ext>
            </a:extLst>
          </p:cNvPr>
          <p:cNvSpPr>
            <a:spLocks noChangeAspect="1" noChangeArrowheads="1"/>
          </p:cNvSpPr>
          <p:nvPr/>
        </p:nvSpPr>
        <p:spPr bwMode="auto">
          <a:xfrm>
            <a:off x="2257425" y="43148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1" name="Rectangle 79">
            <a:extLst>
              <a:ext uri="{FF2B5EF4-FFF2-40B4-BE49-F238E27FC236}">
                <a16:creationId xmlns:a16="http://schemas.microsoft.com/office/drawing/2014/main" id="{DA5FBADE-FE67-435F-BB7F-425623D9D106}"/>
              </a:ext>
            </a:extLst>
          </p:cNvPr>
          <p:cNvSpPr>
            <a:spLocks noChangeAspect="1" noChangeArrowheads="1"/>
          </p:cNvSpPr>
          <p:nvPr/>
        </p:nvSpPr>
        <p:spPr bwMode="auto">
          <a:xfrm>
            <a:off x="1708150" y="47863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2" name="Rectangle 80">
            <a:extLst>
              <a:ext uri="{FF2B5EF4-FFF2-40B4-BE49-F238E27FC236}">
                <a16:creationId xmlns:a16="http://schemas.microsoft.com/office/drawing/2014/main" id="{4C7D68F1-CC3D-4912-BDD8-8C2F463BA4E2}"/>
              </a:ext>
            </a:extLst>
          </p:cNvPr>
          <p:cNvSpPr>
            <a:spLocks noChangeAspect="1" noChangeArrowheads="1"/>
          </p:cNvSpPr>
          <p:nvPr/>
        </p:nvSpPr>
        <p:spPr bwMode="auto">
          <a:xfrm>
            <a:off x="2257425" y="47863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3" name="Rectangle 81">
            <a:extLst>
              <a:ext uri="{FF2B5EF4-FFF2-40B4-BE49-F238E27FC236}">
                <a16:creationId xmlns:a16="http://schemas.microsoft.com/office/drawing/2014/main" id="{867D60ED-03F6-4835-8A5D-A7425E5DCF32}"/>
              </a:ext>
            </a:extLst>
          </p:cNvPr>
          <p:cNvSpPr>
            <a:spLocks noChangeAspect="1" noChangeArrowheads="1"/>
          </p:cNvSpPr>
          <p:nvPr/>
        </p:nvSpPr>
        <p:spPr bwMode="auto">
          <a:xfrm>
            <a:off x="1708150" y="525780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4" name="Rectangle 82">
            <a:extLst>
              <a:ext uri="{FF2B5EF4-FFF2-40B4-BE49-F238E27FC236}">
                <a16:creationId xmlns:a16="http://schemas.microsoft.com/office/drawing/2014/main" id="{BE122EFB-F5A2-4FC1-B525-4B636F3FA5C4}"/>
              </a:ext>
            </a:extLst>
          </p:cNvPr>
          <p:cNvSpPr>
            <a:spLocks noChangeAspect="1" noChangeArrowheads="1"/>
          </p:cNvSpPr>
          <p:nvPr/>
        </p:nvSpPr>
        <p:spPr bwMode="auto">
          <a:xfrm>
            <a:off x="2257425" y="525780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5" name="Rectangle 83">
            <a:extLst>
              <a:ext uri="{FF2B5EF4-FFF2-40B4-BE49-F238E27FC236}">
                <a16:creationId xmlns:a16="http://schemas.microsoft.com/office/drawing/2014/main" id="{267DF79D-48A7-48A2-A793-61D260AA77B7}"/>
              </a:ext>
            </a:extLst>
          </p:cNvPr>
          <p:cNvSpPr>
            <a:spLocks noChangeAspect="1" noChangeArrowheads="1"/>
          </p:cNvSpPr>
          <p:nvPr/>
        </p:nvSpPr>
        <p:spPr bwMode="auto">
          <a:xfrm>
            <a:off x="1119188" y="3851275"/>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6" name="Rectangle 84">
            <a:extLst>
              <a:ext uri="{FF2B5EF4-FFF2-40B4-BE49-F238E27FC236}">
                <a16:creationId xmlns:a16="http://schemas.microsoft.com/office/drawing/2014/main" id="{60B13480-F7CE-4B0A-9418-710DD7EA23EA}"/>
              </a:ext>
            </a:extLst>
          </p:cNvPr>
          <p:cNvSpPr>
            <a:spLocks noChangeAspect="1" noChangeArrowheads="1"/>
          </p:cNvSpPr>
          <p:nvPr/>
        </p:nvSpPr>
        <p:spPr bwMode="auto">
          <a:xfrm>
            <a:off x="1400175" y="3851275"/>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7" name="Rectangle 85">
            <a:extLst>
              <a:ext uri="{FF2B5EF4-FFF2-40B4-BE49-F238E27FC236}">
                <a16:creationId xmlns:a16="http://schemas.microsoft.com/office/drawing/2014/main" id="{B4EF6674-F54C-4368-92EB-162D376A3DFE}"/>
              </a:ext>
            </a:extLst>
          </p:cNvPr>
          <p:cNvSpPr>
            <a:spLocks noChangeAspect="1" noChangeArrowheads="1"/>
          </p:cNvSpPr>
          <p:nvPr/>
        </p:nvSpPr>
        <p:spPr bwMode="auto">
          <a:xfrm>
            <a:off x="1119188" y="409733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8" name="Rectangle 86">
            <a:extLst>
              <a:ext uri="{FF2B5EF4-FFF2-40B4-BE49-F238E27FC236}">
                <a16:creationId xmlns:a16="http://schemas.microsoft.com/office/drawing/2014/main" id="{9C4EE784-4180-40BA-B560-E9793F8A14DD}"/>
              </a:ext>
            </a:extLst>
          </p:cNvPr>
          <p:cNvSpPr>
            <a:spLocks noChangeAspect="1" noChangeArrowheads="1"/>
          </p:cNvSpPr>
          <p:nvPr/>
        </p:nvSpPr>
        <p:spPr bwMode="auto">
          <a:xfrm>
            <a:off x="1400175" y="409733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19" name="Rectangle 87">
            <a:extLst>
              <a:ext uri="{FF2B5EF4-FFF2-40B4-BE49-F238E27FC236}">
                <a16:creationId xmlns:a16="http://schemas.microsoft.com/office/drawing/2014/main" id="{24235563-3E8B-46C0-B6D4-63899828FCC2}"/>
              </a:ext>
            </a:extLst>
          </p:cNvPr>
          <p:cNvSpPr>
            <a:spLocks noChangeAspect="1" noChangeArrowheads="1"/>
          </p:cNvSpPr>
          <p:nvPr/>
        </p:nvSpPr>
        <p:spPr bwMode="auto">
          <a:xfrm>
            <a:off x="1728788" y="384333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0" name="Rectangle 88">
            <a:extLst>
              <a:ext uri="{FF2B5EF4-FFF2-40B4-BE49-F238E27FC236}">
                <a16:creationId xmlns:a16="http://schemas.microsoft.com/office/drawing/2014/main" id="{56AFB110-CD18-4F7E-AD7C-1147DFFEC59C}"/>
              </a:ext>
            </a:extLst>
          </p:cNvPr>
          <p:cNvSpPr>
            <a:spLocks noChangeAspect="1" noChangeArrowheads="1"/>
          </p:cNvSpPr>
          <p:nvPr/>
        </p:nvSpPr>
        <p:spPr bwMode="auto">
          <a:xfrm>
            <a:off x="2009775" y="384333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1" name="Rectangle 89">
            <a:extLst>
              <a:ext uri="{FF2B5EF4-FFF2-40B4-BE49-F238E27FC236}">
                <a16:creationId xmlns:a16="http://schemas.microsoft.com/office/drawing/2014/main" id="{5A7AAE36-7402-41D2-8865-88B45CB4D0FF}"/>
              </a:ext>
            </a:extLst>
          </p:cNvPr>
          <p:cNvSpPr>
            <a:spLocks noChangeAspect="1" noChangeArrowheads="1"/>
          </p:cNvSpPr>
          <p:nvPr/>
        </p:nvSpPr>
        <p:spPr bwMode="auto">
          <a:xfrm>
            <a:off x="1728788" y="408940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2" name="Rectangle 90">
            <a:extLst>
              <a:ext uri="{FF2B5EF4-FFF2-40B4-BE49-F238E27FC236}">
                <a16:creationId xmlns:a16="http://schemas.microsoft.com/office/drawing/2014/main" id="{0303DF32-E8F9-46B5-AAE8-E2ECEED5A63F}"/>
              </a:ext>
            </a:extLst>
          </p:cNvPr>
          <p:cNvSpPr>
            <a:spLocks noChangeAspect="1" noChangeArrowheads="1"/>
          </p:cNvSpPr>
          <p:nvPr/>
        </p:nvSpPr>
        <p:spPr bwMode="auto">
          <a:xfrm>
            <a:off x="2009775" y="40894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3" name="Rectangle 91">
            <a:extLst>
              <a:ext uri="{FF2B5EF4-FFF2-40B4-BE49-F238E27FC236}">
                <a16:creationId xmlns:a16="http://schemas.microsoft.com/office/drawing/2014/main" id="{EBFCA570-D129-41F6-85AD-1F0608D63E6F}"/>
              </a:ext>
            </a:extLst>
          </p:cNvPr>
          <p:cNvSpPr>
            <a:spLocks noChangeAspect="1" noChangeArrowheads="1"/>
          </p:cNvSpPr>
          <p:nvPr/>
        </p:nvSpPr>
        <p:spPr bwMode="auto">
          <a:xfrm>
            <a:off x="1146175" y="432593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4" name="Rectangle 92">
            <a:extLst>
              <a:ext uri="{FF2B5EF4-FFF2-40B4-BE49-F238E27FC236}">
                <a16:creationId xmlns:a16="http://schemas.microsoft.com/office/drawing/2014/main" id="{12BE3687-4A4C-42DF-ACB8-FE140F47D8C7}"/>
              </a:ext>
            </a:extLst>
          </p:cNvPr>
          <p:cNvSpPr>
            <a:spLocks noChangeAspect="1" noChangeArrowheads="1"/>
          </p:cNvSpPr>
          <p:nvPr/>
        </p:nvSpPr>
        <p:spPr bwMode="auto">
          <a:xfrm>
            <a:off x="1427163" y="432593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5" name="Rectangle 93">
            <a:extLst>
              <a:ext uri="{FF2B5EF4-FFF2-40B4-BE49-F238E27FC236}">
                <a16:creationId xmlns:a16="http://schemas.microsoft.com/office/drawing/2014/main" id="{5C7FED86-8817-47D7-B9B5-2405B66E506C}"/>
              </a:ext>
            </a:extLst>
          </p:cNvPr>
          <p:cNvSpPr>
            <a:spLocks noChangeAspect="1" noChangeArrowheads="1"/>
          </p:cNvSpPr>
          <p:nvPr/>
        </p:nvSpPr>
        <p:spPr bwMode="auto">
          <a:xfrm>
            <a:off x="1146175" y="45720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6" name="Rectangle 94">
            <a:extLst>
              <a:ext uri="{FF2B5EF4-FFF2-40B4-BE49-F238E27FC236}">
                <a16:creationId xmlns:a16="http://schemas.microsoft.com/office/drawing/2014/main" id="{0B933061-74A1-4BC7-BFAC-A50C9F60EFA1}"/>
              </a:ext>
            </a:extLst>
          </p:cNvPr>
          <p:cNvSpPr>
            <a:spLocks noChangeAspect="1" noChangeArrowheads="1"/>
          </p:cNvSpPr>
          <p:nvPr/>
        </p:nvSpPr>
        <p:spPr bwMode="auto">
          <a:xfrm>
            <a:off x="595313" y="477520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7" name="Rectangle 95">
            <a:extLst>
              <a:ext uri="{FF2B5EF4-FFF2-40B4-BE49-F238E27FC236}">
                <a16:creationId xmlns:a16="http://schemas.microsoft.com/office/drawing/2014/main" id="{98D8FDEB-C533-4E4A-907F-2F183E0D2081}"/>
              </a:ext>
            </a:extLst>
          </p:cNvPr>
          <p:cNvSpPr>
            <a:spLocks noChangeAspect="1" noChangeArrowheads="1"/>
          </p:cNvSpPr>
          <p:nvPr/>
        </p:nvSpPr>
        <p:spPr bwMode="auto">
          <a:xfrm>
            <a:off x="876300" y="47752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8" name="Rectangle 96">
            <a:extLst>
              <a:ext uri="{FF2B5EF4-FFF2-40B4-BE49-F238E27FC236}">
                <a16:creationId xmlns:a16="http://schemas.microsoft.com/office/drawing/2014/main" id="{62D5AAE1-62D9-4AEC-8DA9-7938719BBDE1}"/>
              </a:ext>
            </a:extLst>
          </p:cNvPr>
          <p:cNvSpPr>
            <a:spLocks noChangeAspect="1" noChangeArrowheads="1"/>
          </p:cNvSpPr>
          <p:nvPr/>
        </p:nvSpPr>
        <p:spPr bwMode="auto">
          <a:xfrm>
            <a:off x="595313" y="502126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29" name="Rectangle 97">
            <a:extLst>
              <a:ext uri="{FF2B5EF4-FFF2-40B4-BE49-F238E27FC236}">
                <a16:creationId xmlns:a16="http://schemas.microsoft.com/office/drawing/2014/main" id="{A28961ED-3111-47FE-92D5-D8D3352D3107}"/>
              </a:ext>
            </a:extLst>
          </p:cNvPr>
          <p:cNvSpPr>
            <a:spLocks noChangeAspect="1" noChangeArrowheads="1"/>
          </p:cNvSpPr>
          <p:nvPr/>
        </p:nvSpPr>
        <p:spPr bwMode="auto">
          <a:xfrm>
            <a:off x="876300" y="502126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0" name="Rectangle 98">
            <a:extLst>
              <a:ext uri="{FF2B5EF4-FFF2-40B4-BE49-F238E27FC236}">
                <a16:creationId xmlns:a16="http://schemas.microsoft.com/office/drawing/2014/main" id="{FA2CD86A-3E3A-4C78-9DDB-0817D623A47D}"/>
              </a:ext>
            </a:extLst>
          </p:cNvPr>
          <p:cNvSpPr>
            <a:spLocks noChangeAspect="1" noChangeArrowheads="1"/>
          </p:cNvSpPr>
          <p:nvPr/>
        </p:nvSpPr>
        <p:spPr bwMode="auto">
          <a:xfrm>
            <a:off x="604838" y="429260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1" name="Rectangle 99">
            <a:extLst>
              <a:ext uri="{FF2B5EF4-FFF2-40B4-BE49-F238E27FC236}">
                <a16:creationId xmlns:a16="http://schemas.microsoft.com/office/drawing/2014/main" id="{0C21209F-82E3-43E1-8F4F-CF2F51348C15}"/>
              </a:ext>
            </a:extLst>
          </p:cNvPr>
          <p:cNvSpPr>
            <a:spLocks noChangeAspect="1" noChangeArrowheads="1"/>
          </p:cNvSpPr>
          <p:nvPr/>
        </p:nvSpPr>
        <p:spPr bwMode="auto">
          <a:xfrm>
            <a:off x="885825" y="42926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2" name="Rectangle 100">
            <a:extLst>
              <a:ext uri="{FF2B5EF4-FFF2-40B4-BE49-F238E27FC236}">
                <a16:creationId xmlns:a16="http://schemas.microsoft.com/office/drawing/2014/main" id="{DD8A1236-118F-4B83-91CE-FA3272AC6DD3}"/>
              </a:ext>
            </a:extLst>
          </p:cNvPr>
          <p:cNvSpPr>
            <a:spLocks noChangeAspect="1" noChangeArrowheads="1"/>
          </p:cNvSpPr>
          <p:nvPr/>
        </p:nvSpPr>
        <p:spPr bwMode="auto">
          <a:xfrm>
            <a:off x="604838" y="453866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3" name="Rectangle 101">
            <a:extLst>
              <a:ext uri="{FF2B5EF4-FFF2-40B4-BE49-F238E27FC236}">
                <a16:creationId xmlns:a16="http://schemas.microsoft.com/office/drawing/2014/main" id="{6063928A-A3AD-4D0D-9415-22D256EB3BF8}"/>
              </a:ext>
            </a:extLst>
          </p:cNvPr>
          <p:cNvSpPr>
            <a:spLocks noChangeAspect="1" noChangeArrowheads="1"/>
          </p:cNvSpPr>
          <p:nvPr/>
        </p:nvSpPr>
        <p:spPr bwMode="auto">
          <a:xfrm>
            <a:off x="885825" y="453866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4" name="Rectangle 102">
            <a:extLst>
              <a:ext uri="{FF2B5EF4-FFF2-40B4-BE49-F238E27FC236}">
                <a16:creationId xmlns:a16="http://schemas.microsoft.com/office/drawing/2014/main" id="{2F12E2CD-8F6D-4D2C-B151-76254F9BA4AA}"/>
              </a:ext>
            </a:extLst>
          </p:cNvPr>
          <p:cNvSpPr>
            <a:spLocks noChangeAspect="1" noChangeArrowheads="1"/>
          </p:cNvSpPr>
          <p:nvPr/>
        </p:nvSpPr>
        <p:spPr bwMode="auto">
          <a:xfrm>
            <a:off x="1700213" y="478631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5" name="Rectangle 103">
            <a:extLst>
              <a:ext uri="{FF2B5EF4-FFF2-40B4-BE49-F238E27FC236}">
                <a16:creationId xmlns:a16="http://schemas.microsoft.com/office/drawing/2014/main" id="{15695240-9126-4309-8E4B-85CE55AEDE1A}"/>
              </a:ext>
            </a:extLst>
          </p:cNvPr>
          <p:cNvSpPr>
            <a:spLocks noChangeAspect="1" noChangeArrowheads="1"/>
          </p:cNvSpPr>
          <p:nvPr/>
        </p:nvSpPr>
        <p:spPr bwMode="auto">
          <a:xfrm>
            <a:off x="1981200" y="478631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6" name="Rectangle 104">
            <a:extLst>
              <a:ext uri="{FF2B5EF4-FFF2-40B4-BE49-F238E27FC236}">
                <a16:creationId xmlns:a16="http://schemas.microsoft.com/office/drawing/2014/main" id="{5BC3FE12-46B4-416D-96F7-8FBF966995D5}"/>
              </a:ext>
            </a:extLst>
          </p:cNvPr>
          <p:cNvSpPr>
            <a:spLocks noChangeAspect="1" noChangeArrowheads="1"/>
          </p:cNvSpPr>
          <p:nvPr/>
        </p:nvSpPr>
        <p:spPr bwMode="auto">
          <a:xfrm>
            <a:off x="1700213" y="5032375"/>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7" name="Rectangle 105">
            <a:extLst>
              <a:ext uri="{FF2B5EF4-FFF2-40B4-BE49-F238E27FC236}">
                <a16:creationId xmlns:a16="http://schemas.microsoft.com/office/drawing/2014/main" id="{BAFF5611-72F7-4367-95E6-DAAA0B7E792E}"/>
              </a:ext>
            </a:extLst>
          </p:cNvPr>
          <p:cNvSpPr>
            <a:spLocks noChangeAspect="1" noChangeArrowheads="1"/>
          </p:cNvSpPr>
          <p:nvPr/>
        </p:nvSpPr>
        <p:spPr bwMode="auto">
          <a:xfrm>
            <a:off x="1981200" y="5032375"/>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8" name="Rectangle 106">
            <a:extLst>
              <a:ext uri="{FF2B5EF4-FFF2-40B4-BE49-F238E27FC236}">
                <a16:creationId xmlns:a16="http://schemas.microsoft.com/office/drawing/2014/main" id="{B83ACEFB-AEBD-462A-9A47-5B2D40B6117A}"/>
              </a:ext>
            </a:extLst>
          </p:cNvPr>
          <p:cNvSpPr>
            <a:spLocks noChangeAspect="1" noChangeArrowheads="1"/>
          </p:cNvSpPr>
          <p:nvPr/>
        </p:nvSpPr>
        <p:spPr bwMode="auto">
          <a:xfrm>
            <a:off x="1146175" y="523081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39" name="Rectangle 107">
            <a:extLst>
              <a:ext uri="{FF2B5EF4-FFF2-40B4-BE49-F238E27FC236}">
                <a16:creationId xmlns:a16="http://schemas.microsoft.com/office/drawing/2014/main" id="{8B51E895-1879-460A-BF9A-E81CCA5F7ACE}"/>
              </a:ext>
            </a:extLst>
          </p:cNvPr>
          <p:cNvSpPr>
            <a:spLocks noChangeAspect="1" noChangeArrowheads="1"/>
          </p:cNvSpPr>
          <p:nvPr/>
        </p:nvSpPr>
        <p:spPr bwMode="auto">
          <a:xfrm>
            <a:off x="1427163" y="523081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40" name="Rectangle 108">
            <a:extLst>
              <a:ext uri="{FF2B5EF4-FFF2-40B4-BE49-F238E27FC236}">
                <a16:creationId xmlns:a16="http://schemas.microsoft.com/office/drawing/2014/main" id="{CDE80D82-C4DC-4F14-9CB7-956F27163C0D}"/>
              </a:ext>
            </a:extLst>
          </p:cNvPr>
          <p:cNvSpPr>
            <a:spLocks noChangeAspect="1" noChangeArrowheads="1"/>
          </p:cNvSpPr>
          <p:nvPr/>
        </p:nvSpPr>
        <p:spPr bwMode="auto">
          <a:xfrm>
            <a:off x="1146175" y="5476875"/>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41" name="Rectangle 109">
            <a:extLst>
              <a:ext uri="{FF2B5EF4-FFF2-40B4-BE49-F238E27FC236}">
                <a16:creationId xmlns:a16="http://schemas.microsoft.com/office/drawing/2014/main" id="{7626D9A5-07FB-4CE7-8F33-07FAD35F2C9E}"/>
              </a:ext>
            </a:extLst>
          </p:cNvPr>
          <p:cNvSpPr>
            <a:spLocks noChangeAspect="1" noChangeArrowheads="1"/>
          </p:cNvSpPr>
          <p:nvPr/>
        </p:nvSpPr>
        <p:spPr bwMode="auto">
          <a:xfrm>
            <a:off x="1427163" y="5476875"/>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grpSp>
        <p:nvGrpSpPr>
          <p:cNvPr id="52302" name="Group 110">
            <a:extLst>
              <a:ext uri="{FF2B5EF4-FFF2-40B4-BE49-F238E27FC236}">
                <a16:creationId xmlns:a16="http://schemas.microsoft.com/office/drawing/2014/main" id="{B5750190-443D-40D5-A869-F42000C7CD4B}"/>
              </a:ext>
            </a:extLst>
          </p:cNvPr>
          <p:cNvGrpSpPr>
            <a:grpSpLocks/>
          </p:cNvGrpSpPr>
          <p:nvPr/>
        </p:nvGrpSpPr>
        <p:grpSpPr bwMode="auto">
          <a:xfrm>
            <a:off x="3759200" y="3946525"/>
            <a:ext cx="2171700" cy="1866900"/>
            <a:chOff x="380" y="984"/>
            <a:chExt cx="1368" cy="1176"/>
          </a:xfrm>
        </p:grpSpPr>
        <p:sp>
          <p:nvSpPr>
            <p:cNvPr id="300143" name="Rectangle 111">
              <a:extLst>
                <a:ext uri="{FF2B5EF4-FFF2-40B4-BE49-F238E27FC236}">
                  <a16:creationId xmlns:a16="http://schemas.microsoft.com/office/drawing/2014/main" id="{F435313C-6D20-440C-B2D9-09A114CC3651}"/>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2413" name="Freeform 112">
              <a:extLst>
                <a:ext uri="{FF2B5EF4-FFF2-40B4-BE49-F238E27FC236}">
                  <a16:creationId xmlns:a16="http://schemas.microsoft.com/office/drawing/2014/main" id="{D9726DF3-10B0-4CA4-B7D3-CC8A212FEB0E}"/>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2414" name="Freeform 113">
              <a:extLst>
                <a:ext uri="{FF2B5EF4-FFF2-40B4-BE49-F238E27FC236}">
                  <a16:creationId xmlns:a16="http://schemas.microsoft.com/office/drawing/2014/main" id="{9DAA81C5-2721-4779-A8EE-1A70053A8819}"/>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2415" name="Freeform 114">
              <a:extLst>
                <a:ext uri="{FF2B5EF4-FFF2-40B4-BE49-F238E27FC236}">
                  <a16:creationId xmlns:a16="http://schemas.microsoft.com/office/drawing/2014/main" id="{7423141F-4EFA-47F0-B2AC-1BD18B40B350}"/>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0147" name="Text Box 115">
              <a:extLst>
                <a:ext uri="{FF2B5EF4-FFF2-40B4-BE49-F238E27FC236}">
                  <a16:creationId xmlns:a16="http://schemas.microsoft.com/office/drawing/2014/main" id="{F846113B-0505-4B31-B006-4CCFBDE88FCB}"/>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0148" name="Text Box 116">
              <a:extLst>
                <a:ext uri="{FF2B5EF4-FFF2-40B4-BE49-F238E27FC236}">
                  <a16:creationId xmlns:a16="http://schemas.microsoft.com/office/drawing/2014/main" id="{D224A94F-5A1A-46D5-8352-C4DFF36E2D3F}"/>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0149" name="Text Box 117">
              <a:extLst>
                <a:ext uri="{FF2B5EF4-FFF2-40B4-BE49-F238E27FC236}">
                  <a16:creationId xmlns:a16="http://schemas.microsoft.com/office/drawing/2014/main" id="{EB7EE70A-9BE2-4455-B47E-CFC0E3AE392E}"/>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0150" name="Text Box 118">
              <a:extLst>
                <a:ext uri="{FF2B5EF4-FFF2-40B4-BE49-F238E27FC236}">
                  <a16:creationId xmlns:a16="http://schemas.microsoft.com/office/drawing/2014/main" id="{3314CB7E-2EFB-4AFD-BF9A-ED6101D1E16E}"/>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sp>
        <p:nvSpPr>
          <p:cNvPr id="300151" name="Rectangle 119">
            <a:extLst>
              <a:ext uri="{FF2B5EF4-FFF2-40B4-BE49-F238E27FC236}">
                <a16:creationId xmlns:a16="http://schemas.microsoft.com/office/drawing/2014/main" id="{35DD7B73-4ADB-4A76-9719-EA69DBFCC69C}"/>
              </a:ext>
            </a:extLst>
          </p:cNvPr>
          <p:cNvSpPr>
            <a:spLocks noChangeAspect="1" noChangeArrowheads="1"/>
          </p:cNvSpPr>
          <p:nvPr/>
        </p:nvSpPr>
        <p:spPr bwMode="auto">
          <a:xfrm>
            <a:off x="3759200" y="3968750"/>
            <a:ext cx="1087438"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52" name="Rectangle 120">
            <a:extLst>
              <a:ext uri="{FF2B5EF4-FFF2-40B4-BE49-F238E27FC236}">
                <a16:creationId xmlns:a16="http://schemas.microsoft.com/office/drawing/2014/main" id="{5383947F-2B2E-4BE9-9239-567AF74B6DDC}"/>
              </a:ext>
            </a:extLst>
          </p:cNvPr>
          <p:cNvSpPr>
            <a:spLocks noChangeAspect="1" noChangeArrowheads="1"/>
          </p:cNvSpPr>
          <p:nvPr/>
        </p:nvSpPr>
        <p:spPr bwMode="auto">
          <a:xfrm>
            <a:off x="3759200" y="4878388"/>
            <a:ext cx="1087438"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53" name="Rectangle 121">
            <a:extLst>
              <a:ext uri="{FF2B5EF4-FFF2-40B4-BE49-F238E27FC236}">
                <a16:creationId xmlns:a16="http://schemas.microsoft.com/office/drawing/2014/main" id="{37B27E4E-A681-4FE4-84C8-7252048C6CF9}"/>
              </a:ext>
            </a:extLst>
          </p:cNvPr>
          <p:cNvSpPr>
            <a:spLocks noChangeAspect="1" noChangeArrowheads="1"/>
          </p:cNvSpPr>
          <p:nvPr/>
        </p:nvSpPr>
        <p:spPr bwMode="auto">
          <a:xfrm>
            <a:off x="4846638" y="4894263"/>
            <a:ext cx="1087437"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54" name="Rectangle 122">
            <a:extLst>
              <a:ext uri="{FF2B5EF4-FFF2-40B4-BE49-F238E27FC236}">
                <a16:creationId xmlns:a16="http://schemas.microsoft.com/office/drawing/2014/main" id="{A57C6FE1-696E-4D9A-95AB-3E5F99002E8F}"/>
              </a:ext>
            </a:extLst>
          </p:cNvPr>
          <p:cNvSpPr>
            <a:spLocks noChangeAspect="1" noChangeArrowheads="1"/>
          </p:cNvSpPr>
          <p:nvPr/>
        </p:nvSpPr>
        <p:spPr bwMode="auto">
          <a:xfrm>
            <a:off x="4830763" y="3968750"/>
            <a:ext cx="1087437"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55" name="Rectangle 123">
            <a:extLst>
              <a:ext uri="{FF2B5EF4-FFF2-40B4-BE49-F238E27FC236}">
                <a16:creationId xmlns:a16="http://schemas.microsoft.com/office/drawing/2014/main" id="{ECC897BF-924F-4AE0-9C8C-E1CBB8554DD3}"/>
              </a:ext>
            </a:extLst>
          </p:cNvPr>
          <p:cNvSpPr>
            <a:spLocks noChangeAspect="1" noChangeArrowheads="1"/>
          </p:cNvSpPr>
          <p:nvPr/>
        </p:nvSpPr>
        <p:spPr bwMode="auto">
          <a:xfrm>
            <a:off x="3760788" y="3946525"/>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56" name="Rectangle 124">
            <a:extLst>
              <a:ext uri="{FF2B5EF4-FFF2-40B4-BE49-F238E27FC236}">
                <a16:creationId xmlns:a16="http://schemas.microsoft.com/office/drawing/2014/main" id="{17DDE9E8-BD77-4E7F-852E-468E6BFB9B99}"/>
              </a:ext>
            </a:extLst>
          </p:cNvPr>
          <p:cNvSpPr>
            <a:spLocks noChangeAspect="1" noChangeArrowheads="1"/>
          </p:cNvSpPr>
          <p:nvPr/>
        </p:nvSpPr>
        <p:spPr bwMode="auto">
          <a:xfrm>
            <a:off x="4310063" y="3946525"/>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57" name="Rectangle 125">
            <a:extLst>
              <a:ext uri="{FF2B5EF4-FFF2-40B4-BE49-F238E27FC236}">
                <a16:creationId xmlns:a16="http://schemas.microsoft.com/office/drawing/2014/main" id="{0D6C6698-92AC-46A8-9468-FC218659DD2A}"/>
              </a:ext>
            </a:extLst>
          </p:cNvPr>
          <p:cNvSpPr>
            <a:spLocks noChangeAspect="1" noChangeArrowheads="1"/>
          </p:cNvSpPr>
          <p:nvPr/>
        </p:nvSpPr>
        <p:spPr bwMode="auto">
          <a:xfrm>
            <a:off x="3760788" y="4418013"/>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58" name="Rectangle 126">
            <a:extLst>
              <a:ext uri="{FF2B5EF4-FFF2-40B4-BE49-F238E27FC236}">
                <a16:creationId xmlns:a16="http://schemas.microsoft.com/office/drawing/2014/main" id="{AE3CCD60-A2E0-486E-9CD4-2A77CAE31F62}"/>
              </a:ext>
            </a:extLst>
          </p:cNvPr>
          <p:cNvSpPr>
            <a:spLocks noChangeAspect="1" noChangeArrowheads="1"/>
          </p:cNvSpPr>
          <p:nvPr/>
        </p:nvSpPr>
        <p:spPr bwMode="auto">
          <a:xfrm>
            <a:off x="4310063" y="4418013"/>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59" name="Rectangle 127">
            <a:extLst>
              <a:ext uri="{FF2B5EF4-FFF2-40B4-BE49-F238E27FC236}">
                <a16:creationId xmlns:a16="http://schemas.microsoft.com/office/drawing/2014/main" id="{347E75AE-577A-49B9-801F-3A9670EB9829}"/>
              </a:ext>
            </a:extLst>
          </p:cNvPr>
          <p:cNvSpPr>
            <a:spLocks noChangeAspect="1" noChangeArrowheads="1"/>
          </p:cNvSpPr>
          <p:nvPr/>
        </p:nvSpPr>
        <p:spPr bwMode="auto">
          <a:xfrm>
            <a:off x="3759200" y="48736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0" name="Rectangle 128">
            <a:extLst>
              <a:ext uri="{FF2B5EF4-FFF2-40B4-BE49-F238E27FC236}">
                <a16:creationId xmlns:a16="http://schemas.microsoft.com/office/drawing/2014/main" id="{3E693F97-8E95-4ABD-9826-4345D31F0DE7}"/>
              </a:ext>
            </a:extLst>
          </p:cNvPr>
          <p:cNvSpPr>
            <a:spLocks noChangeAspect="1" noChangeArrowheads="1"/>
          </p:cNvSpPr>
          <p:nvPr/>
        </p:nvSpPr>
        <p:spPr bwMode="auto">
          <a:xfrm>
            <a:off x="4308475" y="48736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1" name="Rectangle 129">
            <a:extLst>
              <a:ext uri="{FF2B5EF4-FFF2-40B4-BE49-F238E27FC236}">
                <a16:creationId xmlns:a16="http://schemas.microsoft.com/office/drawing/2014/main" id="{8B2ED004-174F-429C-946E-95C44F0010CC}"/>
              </a:ext>
            </a:extLst>
          </p:cNvPr>
          <p:cNvSpPr>
            <a:spLocks noChangeAspect="1" noChangeArrowheads="1"/>
          </p:cNvSpPr>
          <p:nvPr/>
        </p:nvSpPr>
        <p:spPr bwMode="auto">
          <a:xfrm>
            <a:off x="3759200" y="53451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2" name="Rectangle 130">
            <a:extLst>
              <a:ext uri="{FF2B5EF4-FFF2-40B4-BE49-F238E27FC236}">
                <a16:creationId xmlns:a16="http://schemas.microsoft.com/office/drawing/2014/main" id="{F980D510-84B1-4F37-8519-CC4BBF1EC609}"/>
              </a:ext>
            </a:extLst>
          </p:cNvPr>
          <p:cNvSpPr>
            <a:spLocks noChangeAspect="1" noChangeArrowheads="1"/>
          </p:cNvSpPr>
          <p:nvPr/>
        </p:nvSpPr>
        <p:spPr bwMode="auto">
          <a:xfrm>
            <a:off x="4308475" y="53451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3" name="Rectangle 131">
            <a:extLst>
              <a:ext uri="{FF2B5EF4-FFF2-40B4-BE49-F238E27FC236}">
                <a16:creationId xmlns:a16="http://schemas.microsoft.com/office/drawing/2014/main" id="{064CF8EA-6E48-4720-ABEC-AACA9B8FF25C}"/>
              </a:ext>
            </a:extLst>
          </p:cNvPr>
          <p:cNvSpPr>
            <a:spLocks noChangeAspect="1" noChangeArrowheads="1"/>
          </p:cNvSpPr>
          <p:nvPr/>
        </p:nvSpPr>
        <p:spPr bwMode="auto">
          <a:xfrm>
            <a:off x="4864100" y="39465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4" name="Rectangle 132">
            <a:extLst>
              <a:ext uri="{FF2B5EF4-FFF2-40B4-BE49-F238E27FC236}">
                <a16:creationId xmlns:a16="http://schemas.microsoft.com/office/drawing/2014/main" id="{B05488E3-ACF5-4784-9AC0-E7FD97FF4414}"/>
              </a:ext>
            </a:extLst>
          </p:cNvPr>
          <p:cNvSpPr>
            <a:spLocks noChangeAspect="1" noChangeArrowheads="1"/>
          </p:cNvSpPr>
          <p:nvPr/>
        </p:nvSpPr>
        <p:spPr bwMode="auto">
          <a:xfrm>
            <a:off x="5413375" y="39465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5" name="Rectangle 133">
            <a:extLst>
              <a:ext uri="{FF2B5EF4-FFF2-40B4-BE49-F238E27FC236}">
                <a16:creationId xmlns:a16="http://schemas.microsoft.com/office/drawing/2014/main" id="{2D80FA6B-9B9B-41C5-BE1B-BBC18E8E316A}"/>
              </a:ext>
            </a:extLst>
          </p:cNvPr>
          <p:cNvSpPr>
            <a:spLocks noChangeAspect="1" noChangeArrowheads="1"/>
          </p:cNvSpPr>
          <p:nvPr/>
        </p:nvSpPr>
        <p:spPr bwMode="auto">
          <a:xfrm>
            <a:off x="4864100" y="44180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6" name="Rectangle 134">
            <a:extLst>
              <a:ext uri="{FF2B5EF4-FFF2-40B4-BE49-F238E27FC236}">
                <a16:creationId xmlns:a16="http://schemas.microsoft.com/office/drawing/2014/main" id="{ADB7E143-7753-43AD-8C80-FA3A07C05420}"/>
              </a:ext>
            </a:extLst>
          </p:cNvPr>
          <p:cNvSpPr>
            <a:spLocks noChangeAspect="1" noChangeArrowheads="1"/>
          </p:cNvSpPr>
          <p:nvPr/>
        </p:nvSpPr>
        <p:spPr bwMode="auto">
          <a:xfrm>
            <a:off x="5413375" y="44180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7" name="Rectangle 135">
            <a:extLst>
              <a:ext uri="{FF2B5EF4-FFF2-40B4-BE49-F238E27FC236}">
                <a16:creationId xmlns:a16="http://schemas.microsoft.com/office/drawing/2014/main" id="{86B3C453-FB46-48C4-B1B9-293CEB05C1AF}"/>
              </a:ext>
            </a:extLst>
          </p:cNvPr>
          <p:cNvSpPr>
            <a:spLocks noChangeAspect="1" noChangeArrowheads="1"/>
          </p:cNvSpPr>
          <p:nvPr/>
        </p:nvSpPr>
        <p:spPr bwMode="auto">
          <a:xfrm>
            <a:off x="4864100" y="488950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8" name="Rectangle 136">
            <a:extLst>
              <a:ext uri="{FF2B5EF4-FFF2-40B4-BE49-F238E27FC236}">
                <a16:creationId xmlns:a16="http://schemas.microsoft.com/office/drawing/2014/main" id="{3770E948-4EE0-46F6-B314-2470C2FAA71A}"/>
              </a:ext>
            </a:extLst>
          </p:cNvPr>
          <p:cNvSpPr>
            <a:spLocks noChangeAspect="1" noChangeArrowheads="1"/>
          </p:cNvSpPr>
          <p:nvPr/>
        </p:nvSpPr>
        <p:spPr bwMode="auto">
          <a:xfrm>
            <a:off x="5413375" y="488950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69" name="Rectangle 137">
            <a:extLst>
              <a:ext uri="{FF2B5EF4-FFF2-40B4-BE49-F238E27FC236}">
                <a16:creationId xmlns:a16="http://schemas.microsoft.com/office/drawing/2014/main" id="{CA213391-1F8C-4449-BE6A-B3F39EF733EE}"/>
              </a:ext>
            </a:extLst>
          </p:cNvPr>
          <p:cNvSpPr>
            <a:spLocks noChangeAspect="1" noChangeArrowheads="1"/>
          </p:cNvSpPr>
          <p:nvPr/>
        </p:nvSpPr>
        <p:spPr bwMode="auto">
          <a:xfrm>
            <a:off x="4864100" y="536098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0" name="Rectangle 138">
            <a:extLst>
              <a:ext uri="{FF2B5EF4-FFF2-40B4-BE49-F238E27FC236}">
                <a16:creationId xmlns:a16="http://schemas.microsoft.com/office/drawing/2014/main" id="{29B7E198-C81E-49A7-A63F-1BF4C3A1FF67}"/>
              </a:ext>
            </a:extLst>
          </p:cNvPr>
          <p:cNvSpPr>
            <a:spLocks noChangeAspect="1" noChangeArrowheads="1"/>
          </p:cNvSpPr>
          <p:nvPr/>
        </p:nvSpPr>
        <p:spPr bwMode="auto">
          <a:xfrm>
            <a:off x="5413375" y="536098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1" name="Rectangle 139">
            <a:extLst>
              <a:ext uri="{FF2B5EF4-FFF2-40B4-BE49-F238E27FC236}">
                <a16:creationId xmlns:a16="http://schemas.microsoft.com/office/drawing/2014/main" id="{8E1879AA-E36D-43D6-8720-6379ED8471FB}"/>
              </a:ext>
            </a:extLst>
          </p:cNvPr>
          <p:cNvSpPr>
            <a:spLocks noChangeAspect="1" noChangeArrowheads="1"/>
          </p:cNvSpPr>
          <p:nvPr/>
        </p:nvSpPr>
        <p:spPr bwMode="auto">
          <a:xfrm>
            <a:off x="4275138" y="395446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2" name="Rectangle 140">
            <a:extLst>
              <a:ext uri="{FF2B5EF4-FFF2-40B4-BE49-F238E27FC236}">
                <a16:creationId xmlns:a16="http://schemas.microsoft.com/office/drawing/2014/main" id="{49AC5806-0B84-4016-8FB8-EBDB38DFE83D}"/>
              </a:ext>
            </a:extLst>
          </p:cNvPr>
          <p:cNvSpPr>
            <a:spLocks noChangeAspect="1" noChangeArrowheads="1"/>
          </p:cNvSpPr>
          <p:nvPr/>
        </p:nvSpPr>
        <p:spPr bwMode="auto">
          <a:xfrm>
            <a:off x="4556125" y="395446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3" name="Rectangle 141">
            <a:extLst>
              <a:ext uri="{FF2B5EF4-FFF2-40B4-BE49-F238E27FC236}">
                <a16:creationId xmlns:a16="http://schemas.microsoft.com/office/drawing/2014/main" id="{FB637E44-DC2C-4268-B10C-D0D6270296FB}"/>
              </a:ext>
            </a:extLst>
          </p:cNvPr>
          <p:cNvSpPr>
            <a:spLocks noChangeAspect="1" noChangeArrowheads="1"/>
          </p:cNvSpPr>
          <p:nvPr/>
        </p:nvSpPr>
        <p:spPr bwMode="auto">
          <a:xfrm>
            <a:off x="4275138" y="4200525"/>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4" name="Rectangle 142">
            <a:extLst>
              <a:ext uri="{FF2B5EF4-FFF2-40B4-BE49-F238E27FC236}">
                <a16:creationId xmlns:a16="http://schemas.microsoft.com/office/drawing/2014/main" id="{258C75B0-EAAF-46FA-B185-EF2A677DC588}"/>
              </a:ext>
            </a:extLst>
          </p:cNvPr>
          <p:cNvSpPr>
            <a:spLocks noChangeAspect="1" noChangeArrowheads="1"/>
          </p:cNvSpPr>
          <p:nvPr/>
        </p:nvSpPr>
        <p:spPr bwMode="auto">
          <a:xfrm>
            <a:off x="4556125" y="4200525"/>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5" name="Rectangle 143">
            <a:extLst>
              <a:ext uri="{FF2B5EF4-FFF2-40B4-BE49-F238E27FC236}">
                <a16:creationId xmlns:a16="http://schemas.microsoft.com/office/drawing/2014/main" id="{C5C8C78C-A0F4-41B6-A639-B49D355281A9}"/>
              </a:ext>
            </a:extLst>
          </p:cNvPr>
          <p:cNvSpPr>
            <a:spLocks noChangeAspect="1" noChangeArrowheads="1"/>
          </p:cNvSpPr>
          <p:nvPr/>
        </p:nvSpPr>
        <p:spPr bwMode="auto">
          <a:xfrm>
            <a:off x="4884738" y="3946525"/>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6" name="Rectangle 144">
            <a:extLst>
              <a:ext uri="{FF2B5EF4-FFF2-40B4-BE49-F238E27FC236}">
                <a16:creationId xmlns:a16="http://schemas.microsoft.com/office/drawing/2014/main" id="{6C2BDAB6-D7F8-4839-BB3E-854F4ACE42B5}"/>
              </a:ext>
            </a:extLst>
          </p:cNvPr>
          <p:cNvSpPr>
            <a:spLocks noChangeAspect="1" noChangeArrowheads="1"/>
          </p:cNvSpPr>
          <p:nvPr/>
        </p:nvSpPr>
        <p:spPr bwMode="auto">
          <a:xfrm>
            <a:off x="5165725" y="3946525"/>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7" name="Rectangle 145">
            <a:extLst>
              <a:ext uri="{FF2B5EF4-FFF2-40B4-BE49-F238E27FC236}">
                <a16:creationId xmlns:a16="http://schemas.microsoft.com/office/drawing/2014/main" id="{2368F65E-C6E2-44D4-9CDB-B61B3EAD66CF}"/>
              </a:ext>
            </a:extLst>
          </p:cNvPr>
          <p:cNvSpPr>
            <a:spLocks noChangeAspect="1" noChangeArrowheads="1"/>
          </p:cNvSpPr>
          <p:nvPr/>
        </p:nvSpPr>
        <p:spPr bwMode="auto">
          <a:xfrm>
            <a:off x="4884738" y="419258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8" name="Rectangle 146">
            <a:extLst>
              <a:ext uri="{FF2B5EF4-FFF2-40B4-BE49-F238E27FC236}">
                <a16:creationId xmlns:a16="http://schemas.microsoft.com/office/drawing/2014/main" id="{B1D7DDFD-063D-4F24-92CF-D9C182E83C52}"/>
              </a:ext>
            </a:extLst>
          </p:cNvPr>
          <p:cNvSpPr>
            <a:spLocks noChangeAspect="1" noChangeArrowheads="1"/>
          </p:cNvSpPr>
          <p:nvPr/>
        </p:nvSpPr>
        <p:spPr bwMode="auto">
          <a:xfrm>
            <a:off x="5165725" y="419258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79" name="Rectangle 147">
            <a:extLst>
              <a:ext uri="{FF2B5EF4-FFF2-40B4-BE49-F238E27FC236}">
                <a16:creationId xmlns:a16="http://schemas.microsoft.com/office/drawing/2014/main" id="{C6846C93-0557-45D7-B496-7E95B85BBDA5}"/>
              </a:ext>
            </a:extLst>
          </p:cNvPr>
          <p:cNvSpPr>
            <a:spLocks noChangeAspect="1" noChangeArrowheads="1"/>
          </p:cNvSpPr>
          <p:nvPr/>
        </p:nvSpPr>
        <p:spPr bwMode="auto">
          <a:xfrm>
            <a:off x="4302125" y="4429125"/>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0" name="Rectangle 148">
            <a:extLst>
              <a:ext uri="{FF2B5EF4-FFF2-40B4-BE49-F238E27FC236}">
                <a16:creationId xmlns:a16="http://schemas.microsoft.com/office/drawing/2014/main" id="{04149616-4D41-4A2E-9C26-0458942BEE47}"/>
              </a:ext>
            </a:extLst>
          </p:cNvPr>
          <p:cNvSpPr>
            <a:spLocks noChangeAspect="1" noChangeArrowheads="1"/>
          </p:cNvSpPr>
          <p:nvPr/>
        </p:nvSpPr>
        <p:spPr bwMode="auto">
          <a:xfrm>
            <a:off x="4583113" y="4429125"/>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1" name="Rectangle 149">
            <a:extLst>
              <a:ext uri="{FF2B5EF4-FFF2-40B4-BE49-F238E27FC236}">
                <a16:creationId xmlns:a16="http://schemas.microsoft.com/office/drawing/2014/main" id="{C5B8740B-7865-48F4-BF34-018F0C6409D5}"/>
              </a:ext>
            </a:extLst>
          </p:cNvPr>
          <p:cNvSpPr>
            <a:spLocks noChangeAspect="1" noChangeArrowheads="1"/>
          </p:cNvSpPr>
          <p:nvPr/>
        </p:nvSpPr>
        <p:spPr bwMode="auto">
          <a:xfrm>
            <a:off x="4302125" y="467518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2" name="Rectangle 150">
            <a:extLst>
              <a:ext uri="{FF2B5EF4-FFF2-40B4-BE49-F238E27FC236}">
                <a16:creationId xmlns:a16="http://schemas.microsoft.com/office/drawing/2014/main" id="{A7E86F60-D15B-4B76-9401-0FC94B2F35CC}"/>
              </a:ext>
            </a:extLst>
          </p:cNvPr>
          <p:cNvSpPr>
            <a:spLocks noChangeAspect="1" noChangeArrowheads="1"/>
          </p:cNvSpPr>
          <p:nvPr/>
        </p:nvSpPr>
        <p:spPr bwMode="auto">
          <a:xfrm>
            <a:off x="4583113" y="467518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3" name="Rectangle 151">
            <a:extLst>
              <a:ext uri="{FF2B5EF4-FFF2-40B4-BE49-F238E27FC236}">
                <a16:creationId xmlns:a16="http://schemas.microsoft.com/office/drawing/2014/main" id="{B4837376-CFDB-4B5E-8F05-BDC8281B01D2}"/>
              </a:ext>
            </a:extLst>
          </p:cNvPr>
          <p:cNvSpPr>
            <a:spLocks noChangeAspect="1" noChangeArrowheads="1"/>
          </p:cNvSpPr>
          <p:nvPr/>
        </p:nvSpPr>
        <p:spPr bwMode="auto">
          <a:xfrm>
            <a:off x="3751263" y="487838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4" name="Rectangle 152">
            <a:extLst>
              <a:ext uri="{FF2B5EF4-FFF2-40B4-BE49-F238E27FC236}">
                <a16:creationId xmlns:a16="http://schemas.microsoft.com/office/drawing/2014/main" id="{21259BBF-0A57-45D8-8BB5-C7F4CE8CF310}"/>
              </a:ext>
            </a:extLst>
          </p:cNvPr>
          <p:cNvSpPr>
            <a:spLocks noChangeAspect="1" noChangeArrowheads="1"/>
          </p:cNvSpPr>
          <p:nvPr/>
        </p:nvSpPr>
        <p:spPr bwMode="auto">
          <a:xfrm>
            <a:off x="4032250" y="487838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5" name="Rectangle 153">
            <a:extLst>
              <a:ext uri="{FF2B5EF4-FFF2-40B4-BE49-F238E27FC236}">
                <a16:creationId xmlns:a16="http://schemas.microsoft.com/office/drawing/2014/main" id="{CD7070DB-F4BA-4B54-BBBA-B6689C5689BC}"/>
              </a:ext>
            </a:extLst>
          </p:cNvPr>
          <p:cNvSpPr>
            <a:spLocks noChangeAspect="1" noChangeArrowheads="1"/>
          </p:cNvSpPr>
          <p:nvPr/>
        </p:nvSpPr>
        <p:spPr bwMode="auto">
          <a:xfrm>
            <a:off x="3751263" y="512445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6" name="Rectangle 154">
            <a:extLst>
              <a:ext uri="{FF2B5EF4-FFF2-40B4-BE49-F238E27FC236}">
                <a16:creationId xmlns:a16="http://schemas.microsoft.com/office/drawing/2014/main" id="{340464EB-C874-47A7-B3A9-401A6E61C0B1}"/>
              </a:ext>
            </a:extLst>
          </p:cNvPr>
          <p:cNvSpPr>
            <a:spLocks noChangeAspect="1" noChangeArrowheads="1"/>
          </p:cNvSpPr>
          <p:nvPr/>
        </p:nvSpPr>
        <p:spPr bwMode="auto">
          <a:xfrm>
            <a:off x="4032250" y="512445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7" name="Rectangle 155">
            <a:extLst>
              <a:ext uri="{FF2B5EF4-FFF2-40B4-BE49-F238E27FC236}">
                <a16:creationId xmlns:a16="http://schemas.microsoft.com/office/drawing/2014/main" id="{DF6D4542-7724-4E7B-9B76-B920609FDAAB}"/>
              </a:ext>
            </a:extLst>
          </p:cNvPr>
          <p:cNvSpPr>
            <a:spLocks noChangeAspect="1" noChangeArrowheads="1"/>
          </p:cNvSpPr>
          <p:nvPr/>
        </p:nvSpPr>
        <p:spPr bwMode="auto">
          <a:xfrm>
            <a:off x="3760788" y="439578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8" name="Rectangle 156">
            <a:extLst>
              <a:ext uri="{FF2B5EF4-FFF2-40B4-BE49-F238E27FC236}">
                <a16:creationId xmlns:a16="http://schemas.microsoft.com/office/drawing/2014/main" id="{CA92CB83-218F-4B36-AFE2-D5418127A4C7}"/>
              </a:ext>
            </a:extLst>
          </p:cNvPr>
          <p:cNvSpPr>
            <a:spLocks noChangeAspect="1" noChangeArrowheads="1"/>
          </p:cNvSpPr>
          <p:nvPr/>
        </p:nvSpPr>
        <p:spPr bwMode="auto">
          <a:xfrm>
            <a:off x="4041775" y="439578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89" name="Rectangle 157">
            <a:extLst>
              <a:ext uri="{FF2B5EF4-FFF2-40B4-BE49-F238E27FC236}">
                <a16:creationId xmlns:a16="http://schemas.microsoft.com/office/drawing/2014/main" id="{90246068-620F-4C68-8DAD-270491F625B4}"/>
              </a:ext>
            </a:extLst>
          </p:cNvPr>
          <p:cNvSpPr>
            <a:spLocks noChangeAspect="1" noChangeArrowheads="1"/>
          </p:cNvSpPr>
          <p:nvPr/>
        </p:nvSpPr>
        <p:spPr bwMode="auto">
          <a:xfrm>
            <a:off x="3760788" y="464185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0" name="Rectangle 158">
            <a:extLst>
              <a:ext uri="{FF2B5EF4-FFF2-40B4-BE49-F238E27FC236}">
                <a16:creationId xmlns:a16="http://schemas.microsoft.com/office/drawing/2014/main" id="{82573F76-7998-42B6-9D87-2587E350BB1F}"/>
              </a:ext>
            </a:extLst>
          </p:cNvPr>
          <p:cNvSpPr>
            <a:spLocks noChangeAspect="1" noChangeArrowheads="1"/>
          </p:cNvSpPr>
          <p:nvPr/>
        </p:nvSpPr>
        <p:spPr bwMode="auto">
          <a:xfrm>
            <a:off x="4041775" y="464185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1" name="Rectangle 159">
            <a:extLst>
              <a:ext uri="{FF2B5EF4-FFF2-40B4-BE49-F238E27FC236}">
                <a16:creationId xmlns:a16="http://schemas.microsoft.com/office/drawing/2014/main" id="{B8D8F41F-CB30-4196-9F46-4881C0DA5D2C}"/>
              </a:ext>
            </a:extLst>
          </p:cNvPr>
          <p:cNvSpPr>
            <a:spLocks noChangeAspect="1" noChangeArrowheads="1"/>
          </p:cNvSpPr>
          <p:nvPr/>
        </p:nvSpPr>
        <p:spPr bwMode="auto">
          <a:xfrm>
            <a:off x="4856163" y="488950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2" name="Rectangle 160">
            <a:extLst>
              <a:ext uri="{FF2B5EF4-FFF2-40B4-BE49-F238E27FC236}">
                <a16:creationId xmlns:a16="http://schemas.microsoft.com/office/drawing/2014/main" id="{FB131850-0B9B-48A2-A7A9-4EA9DC72C1DE}"/>
              </a:ext>
            </a:extLst>
          </p:cNvPr>
          <p:cNvSpPr>
            <a:spLocks noChangeAspect="1" noChangeArrowheads="1"/>
          </p:cNvSpPr>
          <p:nvPr/>
        </p:nvSpPr>
        <p:spPr bwMode="auto">
          <a:xfrm>
            <a:off x="5137150" y="48895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3" name="Rectangle 161">
            <a:extLst>
              <a:ext uri="{FF2B5EF4-FFF2-40B4-BE49-F238E27FC236}">
                <a16:creationId xmlns:a16="http://schemas.microsoft.com/office/drawing/2014/main" id="{F3293D47-CDB7-401F-8626-B597CDF54444}"/>
              </a:ext>
            </a:extLst>
          </p:cNvPr>
          <p:cNvSpPr>
            <a:spLocks noChangeAspect="1" noChangeArrowheads="1"/>
          </p:cNvSpPr>
          <p:nvPr/>
        </p:nvSpPr>
        <p:spPr bwMode="auto">
          <a:xfrm>
            <a:off x="4856163" y="513556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4" name="Rectangle 162">
            <a:extLst>
              <a:ext uri="{FF2B5EF4-FFF2-40B4-BE49-F238E27FC236}">
                <a16:creationId xmlns:a16="http://schemas.microsoft.com/office/drawing/2014/main" id="{E667EB33-4FE2-40A9-9A43-CE28AED55855}"/>
              </a:ext>
            </a:extLst>
          </p:cNvPr>
          <p:cNvSpPr>
            <a:spLocks noChangeAspect="1" noChangeArrowheads="1"/>
          </p:cNvSpPr>
          <p:nvPr/>
        </p:nvSpPr>
        <p:spPr bwMode="auto">
          <a:xfrm>
            <a:off x="5137150" y="513556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5" name="Rectangle 163">
            <a:extLst>
              <a:ext uri="{FF2B5EF4-FFF2-40B4-BE49-F238E27FC236}">
                <a16:creationId xmlns:a16="http://schemas.microsoft.com/office/drawing/2014/main" id="{B365DE89-5CCC-4228-90EE-DE712C5F2F3D}"/>
              </a:ext>
            </a:extLst>
          </p:cNvPr>
          <p:cNvSpPr>
            <a:spLocks noChangeAspect="1" noChangeArrowheads="1"/>
          </p:cNvSpPr>
          <p:nvPr/>
        </p:nvSpPr>
        <p:spPr bwMode="auto">
          <a:xfrm>
            <a:off x="4302125" y="53340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6" name="Rectangle 164">
            <a:extLst>
              <a:ext uri="{FF2B5EF4-FFF2-40B4-BE49-F238E27FC236}">
                <a16:creationId xmlns:a16="http://schemas.microsoft.com/office/drawing/2014/main" id="{BE87D5FB-A745-4F33-B79F-094224665C2E}"/>
              </a:ext>
            </a:extLst>
          </p:cNvPr>
          <p:cNvSpPr>
            <a:spLocks noChangeAspect="1" noChangeArrowheads="1"/>
          </p:cNvSpPr>
          <p:nvPr/>
        </p:nvSpPr>
        <p:spPr bwMode="auto">
          <a:xfrm>
            <a:off x="4583113" y="533400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7" name="Rectangle 165">
            <a:extLst>
              <a:ext uri="{FF2B5EF4-FFF2-40B4-BE49-F238E27FC236}">
                <a16:creationId xmlns:a16="http://schemas.microsoft.com/office/drawing/2014/main" id="{D8FE7181-B5A0-401A-98FC-ECA1DF2750C1}"/>
              </a:ext>
            </a:extLst>
          </p:cNvPr>
          <p:cNvSpPr>
            <a:spLocks noChangeAspect="1" noChangeArrowheads="1"/>
          </p:cNvSpPr>
          <p:nvPr/>
        </p:nvSpPr>
        <p:spPr bwMode="auto">
          <a:xfrm>
            <a:off x="4302125" y="558006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8" name="Rectangle 166">
            <a:extLst>
              <a:ext uri="{FF2B5EF4-FFF2-40B4-BE49-F238E27FC236}">
                <a16:creationId xmlns:a16="http://schemas.microsoft.com/office/drawing/2014/main" id="{CD754F4E-CA06-4A3F-997D-263E31A79FFA}"/>
              </a:ext>
            </a:extLst>
          </p:cNvPr>
          <p:cNvSpPr>
            <a:spLocks noChangeAspect="1" noChangeArrowheads="1"/>
          </p:cNvSpPr>
          <p:nvPr/>
        </p:nvSpPr>
        <p:spPr bwMode="auto">
          <a:xfrm>
            <a:off x="4583113" y="558006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199" name="Rectangle 167">
            <a:extLst>
              <a:ext uri="{FF2B5EF4-FFF2-40B4-BE49-F238E27FC236}">
                <a16:creationId xmlns:a16="http://schemas.microsoft.com/office/drawing/2014/main" id="{5D706E8F-391D-456F-B570-25637F5FF2AE}"/>
              </a:ext>
            </a:extLst>
          </p:cNvPr>
          <p:cNvSpPr>
            <a:spLocks noChangeAspect="1" noChangeArrowheads="1"/>
          </p:cNvSpPr>
          <p:nvPr/>
        </p:nvSpPr>
        <p:spPr bwMode="auto">
          <a:xfrm>
            <a:off x="4302125" y="41814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0" name="Rectangle 168">
            <a:extLst>
              <a:ext uri="{FF2B5EF4-FFF2-40B4-BE49-F238E27FC236}">
                <a16:creationId xmlns:a16="http://schemas.microsoft.com/office/drawing/2014/main" id="{223A8978-CC83-4650-8E9C-7B20B4036B54}"/>
              </a:ext>
            </a:extLst>
          </p:cNvPr>
          <p:cNvSpPr>
            <a:spLocks noChangeAspect="1" noChangeArrowheads="1"/>
          </p:cNvSpPr>
          <p:nvPr/>
        </p:nvSpPr>
        <p:spPr bwMode="auto">
          <a:xfrm>
            <a:off x="4446588" y="41814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1" name="Rectangle 169">
            <a:extLst>
              <a:ext uri="{FF2B5EF4-FFF2-40B4-BE49-F238E27FC236}">
                <a16:creationId xmlns:a16="http://schemas.microsoft.com/office/drawing/2014/main" id="{F178202D-7A9F-43F6-B818-B5BECBB6E3AD}"/>
              </a:ext>
            </a:extLst>
          </p:cNvPr>
          <p:cNvSpPr>
            <a:spLocks noChangeAspect="1" noChangeArrowheads="1"/>
          </p:cNvSpPr>
          <p:nvPr/>
        </p:nvSpPr>
        <p:spPr bwMode="auto">
          <a:xfrm>
            <a:off x="4302125" y="43084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2" name="Rectangle 170">
            <a:extLst>
              <a:ext uri="{FF2B5EF4-FFF2-40B4-BE49-F238E27FC236}">
                <a16:creationId xmlns:a16="http://schemas.microsoft.com/office/drawing/2014/main" id="{2D466DA1-0E8A-451A-A314-4B930CBF1EEB}"/>
              </a:ext>
            </a:extLst>
          </p:cNvPr>
          <p:cNvSpPr>
            <a:spLocks noChangeAspect="1" noChangeArrowheads="1"/>
          </p:cNvSpPr>
          <p:nvPr/>
        </p:nvSpPr>
        <p:spPr bwMode="auto">
          <a:xfrm>
            <a:off x="4446588" y="43084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3" name="Rectangle 171">
            <a:extLst>
              <a:ext uri="{FF2B5EF4-FFF2-40B4-BE49-F238E27FC236}">
                <a16:creationId xmlns:a16="http://schemas.microsoft.com/office/drawing/2014/main" id="{DC6AAB1E-DA3F-4FB6-BE35-7945A98BBF97}"/>
              </a:ext>
            </a:extLst>
          </p:cNvPr>
          <p:cNvSpPr>
            <a:spLocks noChangeAspect="1" noChangeArrowheads="1"/>
          </p:cNvSpPr>
          <p:nvPr/>
        </p:nvSpPr>
        <p:spPr bwMode="auto">
          <a:xfrm>
            <a:off x="4864100" y="41925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4" name="Rectangle 172">
            <a:extLst>
              <a:ext uri="{FF2B5EF4-FFF2-40B4-BE49-F238E27FC236}">
                <a16:creationId xmlns:a16="http://schemas.microsoft.com/office/drawing/2014/main" id="{C46CAA90-125F-4EFE-89E4-34DB26F0BB68}"/>
              </a:ext>
            </a:extLst>
          </p:cNvPr>
          <p:cNvSpPr>
            <a:spLocks noChangeAspect="1" noChangeArrowheads="1"/>
          </p:cNvSpPr>
          <p:nvPr/>
        </p:nvSpPr>
        <p:spPr bwMode="auto">
          <a:xfrm>
            <a:off x="5008563" y="41925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5" name="Rectangle 173">
            <a:extLst>
              <a:ext uri="{FF2B5EF4-FFF2-40B4-BE49-F238E27FC236}">
                <a16:creationId xmlns:a16="http://schemas.microsoft.com/office/drawing/2014/main" id="{C7DB6EA5-6EFE-427D-AC86-CFDFB4E7C311}"/>
              </a:ext>
            </a:extLst>
          </p:cNvPr>
          <p:cNvSpPr>
            <a:spLocks noChangeAspect="1" noChangeArrowheads="1"/>
          </p:cNvSpPr>
          <p:nvPr/>
        </p:nvSpPr>
        <p:spPr bwMode="auto">
          <a:xfrm>
            <a:off x="4864100" y="43195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6" name="Rectangle 174">
            <a:extLst>
              <a:ext uri="{FF2B5EF4-FFF2-40B4-BE49-F238E27FC236}">
                <a16:creationId xmlns:a16="http://schemas.microsoft.com/office/drawing/2014/main" id="{9FC21C5E-8AE5-42E7-843C-CDED5E53BBA3}"/>
              </a:ext>
            </a:extLst>
          </p:cNvPr>
          <p:cNvSpPr>
            <a:spLocks noChangeAspect="1" noChangeArrowheads="1"/>
          </p:cNvSpPr>
          <p:nvPr/>
        </p:nvSpPr>
        <p:spPr bwMode="auto">
          <a:xfrm>
            <a:off x="5008563" y="43195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7" name="Rectangle 175">
            <a:extLst>
              <a:ext uri="{FF2B5EF4-FFF2-40B4-BE49-F238E27FC236}">
                <a16:creationId xmlns:a16="http://schemas.microsoft.com/office/drawing/2014/main" id="{5C6C20E3-F471-4A2A-95EC-8853E9771FAA}"/>
              </a:ext>
            </a:extLst>
          </p:cNvPr>
          <p:cNvSpPr>
            <a:spLocks noChangeAspect="1" noChangeArrowheads="1"/>
          </p:cNvSpPr>
          <p:nvPr/>
        </p:nvSpPr>
        <p:spPr bwMode="auto">
          <a:xfrm>
            <a:off x="5148263" y="41783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8" name="Rectangle 176">
            <a:extLst>
              <a:ext uri="{FF2B5EF4-FFF2-40B4-BE49-F238E27FC236}">
                <a16:creationId xmlns:a16="http://schemas.microsoft.com/office/drawing/2014/main" id="{88177606-5138-4A1A-AEAE-64330E0680A8}"/>
              </a:ext>
            </a:extLst>
          </p:cNvPr>
          <p:cNvSpPr>
            <a:spLocks noChangeAspect="1" noChangeArrowheads="1"/>
          </p:cNvSpPr>
          <p:nvPr/>
        </p:nvSpPr>
        <p:spPr bwMode="auto">
          <a:xfrm>
            <a:off x="5292725" y="41783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09" name="Rectangle 177">
            <a:extLst>
              <a:ext uri="{FF2B5EF4-FFF2-40B4-BE49-F238E27FC236}">
                <a16:creationId xmlns:a16="http://schemas.microsoft.com/office/drawing/2014/main" id="{802C333C-BB29-42C3-9E54-B6E4B924378C}"/>
              </a:ext>
            </a:extLst>
          </p:cNvPr>
          <p:cNvSpPr>
            <a:spLocks noChangeAspect="1" noChangeArrowheads="1"/>
          </p:cNvSpPr>
          <p:nvPr/>
        </p:nvSpPr>
        <p:spPr bwMode="auto">
          <a:xfrm>
            <a:off x="5148263" y="43053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0" name="Rectangle 178">
            <a:extLst>
              <a:ext uri="{FF2B5EF4-FFF2-40B4-BE49-F238E27FC236}">
                <a16:creationId xmlns:a16="http://schemas.microsoft.com/office/drawing/2014/main" id="{072F6D85-36BF-46B0-A8FB-66651A3DB611}"/>
              </a:ext>
            </a:extLst>
          </p:cNvPr>
          <p:cNvSpPr>
            <a:spLocks noChangeAspect="1" noChangeArrowheads="1"/>
          </p:cNvSpPr>
          <p:nvPr/>
        </p:nvSpPr>
        <p:spPr bwMode="auto">
          <a:xfrm>
            <a:off x="5292725" y="43053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1" name="Rectangle 179">
            <a:extLst>
              <a:ext uri="{FF2B5EF4-FFF2-40B4-BE49-F238E27FC236}">
                <a16:creationId xmlns:a16="http://schemas.microsoft.com/office/drawing/2014/main" id="{ADF94360-1679-40E5-B5D2-FEF82DA3F616}"/>
              </a:ext>
            </a:extLst>
          </p:cNvPr>
          <p:cNvSpPr>
            <a:spLocks noChangeAspect="1" noChangeArrowheads="1"/>
          </p:cNvSpPr>
          <p:nvPr/>
        </p:nvSpPr>
        <p:spPr bwMode="auto">
          <a:xfrm>
            <a:off x="4543425" y="44180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2" name="Rectangle 180">
            <a:extLst>
              <a:ext uri="{FF2B5EF4-FFF2-40B4-BE49-F238E27FC236}">
                <a16:creationId xmlns:a16="http://schemas.microsoft.com/office/drawing/2014/main" id="{F6F69EB1-988A-4573-8C16-74FEF8853771}"/>
              </a:ext>
            </a:extLst>
          </p:cNvPr>
          <p:cNvSpPr>
            <a:spLocks noChangeAspect="1" noChangeArrowheads="1"/>
          </p:cNvSpPr>
          <p:nvPr/>
        </p:nvSpPr>
        <p:spPr bwMode="auto">
          <a:xfrm>
            <a:off x="4687888" y="44180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3" name="Rectangle 181">
            <a:extLst>
              <a:ext uri="{FF2B5EF4-FFF2-40B4-BE49-F238E27FC236}">
                <a16:creationId xmlns:a16="http://schemas.microsoft.com/office/drawing/2014/main" id="{99A825FD-8EDA-4F36-9AA3-9A785EF10249}"/>
              </a:ext>
            </a:extLst>
          </p:cNvPr>
          <p:cNvSpPr>
            <a:spLocks noChangeAspect="1" noChangeArrowheads="1"/>
          </p:cNvSpPr>
          <p:nvPr/>
        </p:nvSpPr>
        <p:spPr bwMode="auto">
          <a:xfrm>
            <a:off x="4543425" y="45450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4" name="Rectangle 182">
            <a:extLst>
              <a:ext uri="{FF2B5EF4-FFF2-40B4-BE49-F238E27FC236}">
                <a16:creationId xmlns:a16="http://schemas.microsoft.com/office/drawing/2014/main" id="{02A47424-A982-45A9-BFBB-8858B1086785}"/>
              </a:ext>
            </a:extLst>
          </p:cNvPr>
          <p:cNvSpPr>
            <a:spLocks noChangeAspect="1" noChangeArrowheads="1"/>
          </p:cNvSpPr>
          <p:nvPr/>
        </p:nvSpPr>
        <p:spPr bwMode="auto">
          <a:xfrm>
            <a:off x="4687888" y="45450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5" name="Rectangle 183">
            <a:extLst>
              <a:ext uri="{FF2B5EF4-FFF2-40B4-BE49-F238E27FC236}">
                <a16:creationId xmlns:a16="http://schemas.microsoft.com/office/drawing/2014/main" id="{6F24A3DA-FA31-44FA-A050-BD56CB6BF9FC}"/>
              </a:ext>
            </a:extLst>
          </p:cNvPr>
          <p:cNvSpPr>
            <a:spLocks noChangeAspect="1" noChangeArrowheads="1"/>
          </p:cNvSpPr>
          <p:nvPr/>
        </p:nvSpPr>
        <p:spPr bwMode="auto">
          <a:xfrm>
            <a:off x="4025900" y="46418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6" name="Rectangle 184">
            <a:extLst>
              <a:ext uri="{FF2B5EF4-FFF2-40B4-BE49-F238E27FC236}">
                <a16:creationId xmlns:a16="http://schemas.microsoft.com/office/drawing/2014/main" id="{FD38BBFC-FF67-40B2-889A-29994BCF00F7}"/>
              </a:ext>
            </a:extLst>
          </p:cNvPr>
          <p:cNvSpPr>
            <a:spLocks noChangeAspect="1" noChangeArrowheads="1"/>
          </p:cNvSpPr>
          <p:nvPr/>
        </p:nvSpPr>
        <p:spPr bwMode="auto">
          <a:xfrm>
            <a:off x="4170363" y="46418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7" name="Rectangle 185">
            <a:extLst>
              <a:ext uri="{FF2B5EF4-FFF2-40B4-BE49-F238E27FC236}">
                <a16:creationId xmlns:a16="http://schemas.microsoft.com/office/drawing/2014/main" id="{BDB94DA8-0764-48CD-9033-6C4C041D7EF8}"/>
              </a:ext>
            </a:extLst>
          </p:cNvPr>
          <p:cNvSpPr>
            <a:spLocks noChangeAspect="1" noChangeArrowheads="1"/>
          </p:cNvSpPr>
          <p:nvPr/>
        </p:nvSpPr>
        <p:spPr bwMode="auto">
          <a:xfrm>
            <a:off x="4025900" y="47688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8" name="Rectangle 186">
            <a:extLst>
              <a:ext uri="{FF2B5EF4-FFF2-40B4-BE49-F238E27FC236}">
                <a16:creationId xmlns:a16="http://schemas.microsoft.com/office/drawing/2014/main" id="{06BA6379-9415-4596-A9BE-78E4D83B759B}"/>
              </a:ext>
            </a:extLst>
          </p:cNvPr>
          <p:cNvSpPr>
            <a:spLocks noChangeAspect="1" noChangeArrowheads="1"/>
          </p:cNvSpPr>
          <p:nvPr/>
        </p:nvSpPr>
        <p:spPr bwMode="auto">
          <a:xfrm>
            <a:off x="4170363" y="47688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19" name="Rectangle 187">
            <a:extLst>
              <a:ext uri="{FF2B5EF4-FFF2-40B4-BE49-F238E27FC236}">
                <a16:creationId xmlns:a16="http://schemas.microsoft.com/office/drawing/2014/main" id="{F79EC4FF-BFBE-4B41-B141-6136E12B2D41}"/>
              </a:ext>
            </a:extLst>
          </p:cNvPr>
          <p:cNvSpPr>
            <a:spLocks noChangeAspect="1" noChangeArrowheads="1"/>
          </p:cNvSpPr>
          <p:nvPr/>
        </p:nvSpPr>
        <p:spPr bwMode="auto">
          <a:xfrm>
            <a:off x="4576763" y="465613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0" name="Rectangle 188">
            <a:extLst>
              <a:ext uri="{FF2B5EF4-FFF2-40B4-BE49-F238E27FC236}">
                <a16:creationId xmlns:a16="http://schemas.microsoft.com/office/drawing/2014/main" id="{E0C85627-BEA6-47F8-8A00-A9B45CB724D2}"/>
              </a:ext>
            </a:extLst>
          </p:cNvPr>
          <p:cNvSpPr>
            <a:spLocks noChangeAspect="1" noChangeArrowheads="1"/>
          </p:cNvSpPr>
          <p:nvPr/>
        </p:nvSpPr>
        <p:spPr bwMode="auto">
          <a:xfrm>
            <a:off x="4721225" y="465613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1" name="Rectangle 189">
            <a:extLst>
              <a:ext uri="{FF2B5EF4-FFF2-40B4-BE49-F238E27FC236}">
                <a16:creationId xmlns:a16="http://schemas.microsoft.com/office/drawing/2014/main" id="{4E593F75-00D9-4125-9ED2-11BAD078030B}"/>
              </a:ext>
            </a:extLst>
          </p:cNvPr>
          <p:cNvSpPr>
            <a:spLocks noChangeAspect="1" noChangeArrowheads="1"/>
          </p:cNvSpPr>
          <p:nvPr/>
        </p:nvSpPr>
        <p:spPr bwMode="auto">
          <a:xfrm>
            <a:off x="4576763" y="478313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2" name="Rectangle 190">
            <a:extLst>
              <a:ext uri="{FF2B5EF4-FFF2-40B4-BE49-F238E27FC236}">
                <a16:creationId xmlns:a16="http://schemas.microsoft.com/office/drawing/2014/main" id="{1BF034C3-D9B7-4C7F-BFAB-EE186E82FB32}"/>
              </a:ext>
            </a:extLst>
          </p:cNvPr>
          <p:cNvSpPr>
            <a:spLocks noChangeAspect="1" noChangeArrowheads="1"/>
          </p:cNvSpPr>
          <p:nvPr/>
        </p:nvSpPr>
        <p:spPr bwMode="auto">
          <a:xfrm>
            <a:off x="4721225" y="478313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3" name="Rectangle 191">
            <a:extLst>
              <a:ext uri="{FF2B5EF4-FFF2-40B4-BE49-F238E27FC236}">
                <a16:creationId xmlns:a16="http://schemas.microsoft.com/office/drawing/2014/main" id="{0211917E-A209-42E6-9E10-E17098E8CC44}"/>
              </a:ext>
            </a:extLst>
          </p:cNvPr>
          <p:cNvSpPr>
            <a:spLocks noChangeAspect="1" noChangeArrowheads="1"/>
          </p:cNvSpPr>
          <p:nvPr/>
        </p:nvSpPr>
        <p:spPr bwMode="auto">
          <a:xfrm>
            <a:off x="4017963" y="491172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4" name="Rectangle 192">
            <a:extLst>
              <a:ext uri="{FF2B5EF4-FFF2-40B4-BE49-F238E27FC236}">
                <a16:creationId xmlns:a16="http://schemas.microsoft.com/office/drawing/2014/main" id="{DBF58933-7999-485B-824C-D3C01A6A8181}"/>
              </a:ext>
            </a:extLst>
          </p:cNvPr>
          <p:cNvSpPr>
            <a:spLocks noChangeAspect="1" noChangeArrowheads="1"/>
          </p:cNvSpPr>
          <p:nvPr/>
        </p:nvSpPr>
        <p:spPr bwMode="auto">
          <a:xfrm>
            <a:off x="4162425" y="491172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5" name="Rectangle 193">
            <a:extLst>
              <a:ext uri="{FF2B5EF4-FFF2-40B4-BE49-F238E27FC236}">
                <a16:creationId xmlns:a16="http://schemas.microsoft.com/office/drawing/2014/main" id="{5199B10E-199A-4AB2-A554-A8B79BF31E01}"/>
              </a:ext>
            </a:extLst>
          </p:cNvPr>
          <p:cNvSpPr>
            <a:spLocks noChangeAspect="1" noChangeArrowheads="1"/>
          </p:cNvSpPr>
          <p:nvPr/>
        </p:nvSpPr>
        <p:spPr bwMode="auto">
          <a:xfrm>
            <a:off x="4017963" y="503872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6" name="Rectangle 194">
            <a:extLst>
              <a:ext uri="{FF2B5EF4-FFF2-40B4-BE49-F238E27FC236}">
                <a16:creationId xmlns:a16="http://schemas.microsoft.com/office/drawing/2014/main" id="{5B08C9AF-3ED3-4CE1-A427-CACEC0E6EB43}"/>
              </a:ext>
            </a:extLst>
          </p:cNvPr>
          <p:cNvSpPr>
            <a:spLocks noChangeAspect="1" noChangeArrowheads="1"/>
          </p:cNvSpPr>
          <p:nvPr/>
        </p:nvSpPr>
        <p:spPr bwMode="auto">
          <a:xfrm>
            <a:off x="4162425" y="503872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7" name="Rectangle 195">
            <a:extLst>
              <a:ext uri="{FF2B5EF4-FFF2-40B4-BE49-F238E27FC236}">
                <a16:creationId xmlns:a16="http://schemas.microsoft.com/office/drawing/2014/main" id="{F0592F2F-CC36-4FA8-A79F-9388E81D102E}"/>
              </a:ext>
            </a:extLst>
          </p:cNvPr>
          <p:cNvSpPr>
            <a:spLocks noChangeAspect="1" noChangeArrowheads="1"/>
          </p:cNvSpPr>
          <p:nvPr/>
        </p:nvSpPr>
        <p:spPr bwMode="auto">
          <a:xfrm>
            <a:off x="4846638" y="48895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8" name="Rectangle 196">
            <a:extLst>
              <a:ext uri="{FF2B5EF4-FFF2-40B4-BE49-F238E27FC236}">
                <a16:creationId xmlns:a16="http://schemas.microsoft.com/office/drawing/2014/main" id="{50759E93-3A8A-4399-9731-6BD4E145BC94}"/>
              </a:ext>
            </a:extLst>
          </p:cNvPr>
          <p:cNvSpPr>
            <a:spLocks noChangeAspect="1" noChangeArrowheads="1"/>
          </p:cNvSpPr>
          <p:nvPr/>
        </p:nvSpPr>
        <p:spPr bwMode="auto">
          <a:xfrm>
            <a:off x="4991100" y="48895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29" name="Rectangle 197">
            <a:extLst>
              <a:ext uri="{FF2B5EF4-FFF2-40B4-BE49-F238E27FC236}">
                <a16:creationId xmlns:a16="http://schemas.microsoft.com/office/drawing/2014/main" id="{33A99E20-70E6-44F4-868C-E4D250EFB6BB}"/>
              </a:ext>
            </a:extLst>
          </p:cNvPr>
          <p:cNvSpPr>
            <a:spLocks noChangeAspect="1" noChangeArrowheads="1"/>
          </p:cNvSpPr>
          <p:nvPr/>
        </p:nvSpPr>
        <p:spPr bwMode="auto">
          <a:xfrm>
            <a:off x="4846638" y="50165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0" name="Rectangle 198">
            <a:extLst>
              <a:ext uri="{FF2B5EF4-FFF2-40B4-BE49-F238E27FC236}">
                <a16:creationId xmlns:a16="http://schemas.microsoft.com/office/drawing/2014/main" id="{3DF6B503-49EE-4BFF-8318-8ADEFAA67D95}"/>
              </a:ext>
            </a:extLst>
          </p:cNvPr>
          <p:cNvSpPr>
            <a:spLocks noChangeAspect="1" noChangeArrowheads="1"/>
          </p:cNvSpPr>
          <p:nvPr/>
        </p:nvSpPr>
        <p:spPr bwMode="auto">
          <a:xfrm>
            <a:off x="4991100" y="50165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1" name="Rectangle 199">
            <a:extLst>
              <a:ext uri="{FF2B5EF4-FFF2-40B4-BE49-F238E27FC236}">
                <a16:creationId xmlns:a16="http://schemas.microsoft.com/office/drawing/2014/main" id="{3A479A0F-1E93-41C8-9F9C-F03342DC66B4}"/>
              </a:ext>
            </a:extLst>
          </p:cNvPr>
          <p:cNvSpPr>
            <a:spLocks noChangeAspect="1" noChangeArrowheads="1"/>
          </p:cNvSpPr>
          <p:nvPr/>
        </p:nvSpPr>
        <p:spPr bwMode="auto">
          <a:xfrm>
            <a:off x="5121275" y="48895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2" name="Rectangle 200">
            <a:extLst>
              <a:ext uri="{FF2B5EF4-FFF2-40B4-BE49-F238E27FC236}">
                <a16:creationId xmlns:a16="http://schemas.microsoft.com/office/drawing/2014/main" id="{31EEB2BB-AC7D-43C3-BF6F-458443C40C69}"/>
              </a:ext>
            </a:extLst>
          </p:cNvPr>
          <p:cNvSpPr>
            <a:spLocks noChangeAspect="1" noChangeArrowheads="1"/>
          </p:cNvSpPr>
          <p:nvPr/>
        </p:nvSpPr>
        <p:spPr bwMode="auto">
          <a:xfrm>
            <a:off x="5265738" y="48895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3" name="Rectangle 201">
            <a:extLst>
              <a:ext uri="{FF2B5EF4-FFF2-40B4-BE49-F238E27FC236}">
                <a16:creationId xmlns:a16="http://schemas.microsoft.com/office/drawing/2014/main" id="{6D3931D3-D10D-46F0-A015-2C9A67D4E490}"/>
              </a:ext>
            </a:extLst>
          </p:cNvPr>
          <p:cNvSpPr>
            <a:spLocks noChangeAspect="1" noChangeArrowheads="1"/>
          </p:cNvSpPr>
          <p:nvPr/>
        </p:nvSpPr>
        <p:spPr bwMode="auto">
          <a:xfrm>
            <a:off x="5121275" y="50165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4" name="Rectangle 202">
            <a:extLst>
              <a:ext uri="{FF2B5EF4-FFF2-40B4-BE49-F238E27FC236}">
                <a16:creationId xmlns:a16="http://schemas.microsoft.com/office/drawing/2014/main" id="{600D58D1-F52F-46EC-9ACE-8CD64E94B327}"/>
              </a:ext>
            </a:extLst>
          </p:cNvPr>
          <p:cNvSpPr>
            <a:spLocks noChangeAspect="1" noChangeArrowheads="1"/>
          </p:cNvSpPr>
          <p:nvPr/>
        </p:nvSpPr>
        <p:spPr bwMode="auto">
          <a:xfrm>
            <a:off x="5265738" y="50165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5" name="Rectangle 203">
            <a:extLst>
              <a:ext uri="{FF2B5EF4-FFF2-40B4-BE49-F238E27FC236}">
                <a16:creationId xmlns:a16="http://schemas.microsoft.com/office/drawing/2014/main" id="{6F736493-38DE-4C3A-88A1-DCFEF7357107}"/>
              </a:ext>
            </a:extLst>
          </p:cNvPr>
          <p:cNvSpPr>
            <a:spLocks noChangeAspect="1" noChangeArrowheads="1"/>
          </p:cNvSpPr>
          <p:nvPr/>
        </p:nvSpPr>
        <p:spPr bwMode="auto">
          <a:xfrm>
            <a:off x="4014788" y="50974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6" name="Rectangle 204">
            <a:extLst>
              <a:ext uri="{FF2B5EF4-FFF2-40B4-BE49-F238E27FC236}">
                <a16:creationId xmlns:a16="http://schemas.microsoft.com/office/drawing/2014/main" id="{6A5597DA-57D6-4520-ABC2-8CCB092072AC}"/>
              </a:ext>
            </a:extLst>
          </p:cNvPr>
          <p:cNvSpPr>
            <a:spLocks noChangeAspect="1" noChangeArrowheads="1"/>
          </p:cNvSpPr>
          <p:nvPr/>
        </p:nvSpPr>
        <p:spPr bwMode="auto">
          <a:xfrm>
            <a:off x="4159250" y="50974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7" name="Rectangle 205">
            <a:extLst>
              <a:ext uri="{FF2B5EF4-FFF2-40B4-BE49-F238E27FC236}">
                <a16:creationId xmlns:a16="http://schemas.microsoft.com/office/drawing/2014/main" id="{2B998B3F-EE26-410B-8013-467C318D6D5C}"/>
              </a:ext>
            </a:extLst>
          </p:cNvPr>
          <p:cNvSpPr>
            <a:spLocks noChangeAspect="1" noChangeArrowheads="1"/>
          </p:cNvSpPr>
          <p:nvPr/>
        </p:nvSpPr>
        <p:spPr bwMode="auto">
          <a:xfrm>
            <a:off x="4014788" y="52244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8" name="Rectangle 206">
            <a:extLst>
              <a:ext uri="{FF2B5EF4-FFF2-40B4-BE49-F238E27FC236}">
                <a16:creationId xmlns:a16="http://schemas.microsoft.com/office/drawing/2014/main" id="{17025F33-D4CD-49B1-AE01-CBAED6F6FE5B}"/>
              </a:ext>
            </a:extLst>
          </p:cNvPr>
          <p:cNvSpPr>
            <a:spLocks noChangeAspect="1" noChangeArrowheads="1"/>
          </p:cNvSpPr>
          <p:nvPr/>
        </p:nvSpPr>
        <p:spPr bwMode="auto">
          <a:xfrm>
            <a:off x="4159250" y="52244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39" name="Rectangle 207">
            <a:extLst>
              <a:ext uri="{FF2B5EF4-FFF2-40B4-BE49-F238E27FC236}">
                <a16:creationId xmlns:a16="http://schemas.microsoft.com/office/drawing/2014/main" id="{FB49D187-C97B-408E-AB73-6719EEFB05FA}"/>
              </a:ext>
            </a:extLst>
          </p:cNvPr>
          <p:cNvSpPr>
            <a:spLocks noChangeAspect="1" noChangeArrowheads="1"/>
          </p:cNvSpPr>
          <p:nvPr/>
        </p:nvSpPr>
        <p:spPr bwMode="auto">
          <a:xfrm>
            <a:off x="4292600" y="53228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0" name="Rectangle 208">
            <a:extLst>
              <a:ext uri="{FF2B5EF4-FFF2-40B4-BE49-F238E27FC236}">
                <a16:creationId xmlns:a16="http://schemas.microsoft.com/office/drawing/2014/main" id="{FE2ED935-951E-4924-9E33-560BF241DF4F}"/>
              </a:ext>
            </a:extLst>
          </p:cNvPr>
          <p:cNvSpPr>
            <a:spLocks noChangeAspect="1" noChangeArrowheads="1"/>
          </p:cNvSpPr>
          <p:nvPr/>
        </p:nvSpPr>
        <p:spPr bwMode="auto">
          <a:xfrm>
            <a:off x="4437063" y="53228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1" name="Rectangle 209">
            <a:extLst>
              <a:ext uri="{FF2B5EF4-FFF2-40B4-BE49-F238E27FC236}">
                <a16:creationId xmlns:a16="http://schemas.microsoft.com/office/drawing/2014/main" id="{2F7C9332-FB6B-4969-AF2E-5E4FF31BF55D}"/>
              </a:ext>
            </a:extLst>
          </p:cNvPr>
          <p:cNvSpPr>
            <a:spLocks noChangeAspect="1" noChangeArrowheads="1"/>
          </p:cNvSpPr>
          <p:nvPr/>
        </p:nvSpPr>
        <p:spPr bwMode="auto">
          <a:xfrm>
            <a:off x="4292600" y="54498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2" name="Rectangle 210">
            <a:extLst>
              <a:ext uri="{FF2B5EF4-FFF2-40B4-BE49-F238E27FC236}">
                <a16:creationId xmlns:a16="http://schemas.microsoft.com/office/drawing/2014/main" id="{E0E30CFD-B0F1-42B4-93AD-E56D03C9B12F}"/>
              </a:ext>
            </a:extLst>
          </p:cNvPr>
          <p:cNvSpPr>
            <a:spLocks noChangeAspect="1" noChangeArrowheads="1"/>
          </p:cNvSpPr>
          <p:nvPr/>
        </p:nvSpPr>
        <p:spPr bwMode="auto">
          <a:xfrm>
            <a:off x="4437063" y="54498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3" name="Rectangle 211">
            <a:extLst>
              <a:ext uri="{FF2B5EF4-FFF2-40B4-BE49-F238E27FC236}">
                <a16:creationId xmlns:a16="http://schemas.microsoft.com/office/drawing/2014/main" id="{A1FEC2AD-D160-473E-941F-92D70C44178E}"/>
              </a:ext>
            </a:extLst>
          </p:cNvPr>
          <p:cNvSpPr>
            <a:spLocks noChangeAspect="1" noChangeArrowheads="1"/>
          </p:cNvSpPr>
          <p:nvPr/>
        </p:nvSpPr>
        <p:spPr bwMode="auto">
          <a:xfrm>
            <a:off x="4837113" y="51244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4" name="Rectangle 212">
            <a:extLst>
              <a:ext uri="{FF2B5EF4-FFF2-40B4-BE49-F238E27FC236}">
                <a16:creationId xmlns:a16="http://schemas.microsoft.com/office/drawing/2014/main" id="{E87A4D6F-0E16-4C47-99B4-AE4DA0B41D77}"/>
              </a:ext>
            </a:extLst>
          </p:cNvPr>
          <p:cNvSpPr>
            <a:spLocks noChangeAspect="1" noChangeArrowheads="1"/>
          </p:cNvSpPr>
          <p:nvPr/>
        </p:nvSpPr>
        <p:spPr bwMode="auto">
          <a:xfrm>
            <a:off x="4981575" y="51244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5" name="Rectangle 213">
            <a:extLst>
              <a:ext uri="{FF2B5EF4-FFF2-40B4-BE49-F238E27FC236}">
                <a16:creationId xmlns:a16="http://schemas.microsoft.com/office/drawing/2014/main" id="{1696C549-9E30-4A5B-BACC-A01EC3B0933E}"/>
              </a:ext>
            </a:extLst>
          </p:cNvPr>
          <p:cNvSpPr>
            <a:spLocks noChangeAspect="1" noChangeArrowheads="1"/>
          </p:cNvSpPr>
          <p:nvPr/>
        </p:nvSpPr>
        <p:spPr bwMode="auto">
          <a:xfrm>
            <a:off x="4837113" y="52514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6" name="Rectangle 214">
            <a:extLst>
              <a:ext uri="{FF2B5EF4-FFF2-40B4-BE49-F238E27FC236}">
                <a16:creationId xmlns:a16="http://schemas.microsoft.com/office/drawing/2014/main" id="{6E5ECC18-ED51-4307-B3D7-5B47080A365C}"/>
              </a:ext>
            </a:extLst>
          </p:cNvPr>
          <p:cNvSpPr>
            <a:spLocks noChangeAspect="1" noChangeArrowheads="1"/>
          </p:cNvSpPr>
          <p:nvPr/>
        </p:nvSpPr>
        <p:spPr bwMode="auto">
          <a:xfrm>
            <a:off x="4981575" y="52514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7" name="Rectangle 215">
            <a:extLst>
              <a:ext uri="{FF2B5EF4-FFF2-40B4-BE49-F238E27FC236}">
                <a16:creationId xmlns:a16="http://schemas.microsoft.com/office/drawing/2014/main" id="{74B7C979-FF8D-48E7-9D95-42D3FF002006}"/>
              </a:ext>
            </a:extLst>
          </p:cNvPr>
          <p:cNvSpPr>
            <a:spLocks noChangeAspect="1" noChangeArrowheads="1"/>
          </p:cNvSpPr>
          <p:nvPr/>
        </p:nvSpPr>
        <p:spPr bwMode="auto">
          <a:xfrm>
            <a:off x="5129213" y="51117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8" name="Rectangle 216">
            <a:extLst>
              <a:ext uri="{FF2B5EF4-FFF2-40B4-BE49-F238E27FC236}">
                <a16:creationId xmlns:a16="http://schemas.microsoft.com/office/drawing/2014/main" id="{F11F728F-00C6-4E60-9ABE-20BCD68FF0B8}"/>
              </a:ext>
            </a:extLst>
          </p:cNvPr>
          <p:cNvSpPr>
            <a:spLocks noChangeAspect="1" noChangeArrowheads="1"/>
          </p:cNvSpPr>
          <p:nvPr/>
        </p:nvSpPr>
        <p:spPr bwMode="auto">
          <a:xfrm>
            <a:off x="5273675" y="51117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49" name="Rectangle 217">
            <a:extLst>
              <a:ext uri="{FF2B5EF4-FFF2-40B4-BE49-F238E27FC236}">
                <a16:creationId xmlns:a16="http://schemas.microsoft.com/office/drawing/2014/main" id="{99E0F9FB-707B-4D31-A168-AF12BCE94827}"/>
              </a:ext>
            </a:extLst>
          </p:cNvPr>
          <p:cNvSpPr>
            <a:spLocks noChangeAspect="1" noChangeArrowheads="1"/>
          </p:cNvSpPr>
          <p:nvPr/>
        </p:nvSpPr>
        <p:spPr bwMode="auto">
          <a:xfrm>
            <a:off x="5129213" y="52387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50" name="Rectangle 218">
            <a:extLst>
              <a:ext uri="{FF2B5EF4-FFF2-40B4-BE49-F238E27FC236}">
                <a16:creationId xmlns:a16="http://schemas.microsoft.com/office/drawing/2014/main" id="{5FC6A2F6-40C9-48BE-9BCF-C0000674458F}"/>
              </a:ext>
            </a:extLst>
          </p:cNvPr>
          <p:cNvSpPr>
            <a:spLocks noChangeAspect="1" noChangeArrowheads="1"/>
          </p:cNvSpPr>
          <p:nvPr/>
        </p:nvSpPr>
        <p:spPr bwMode="auto">
          <a:xfrm>
            <a:off x="5273675" y="52387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51" name="Rectangle 219">
            <a:extLst>
              <a:ext uri="{FF2B5EF4-FFF2-40B4-BE49-F238E27FC236}">
                <a16:creationId xmlns:a16="http://schemas.microsoft.com/office/drawing/2014/main" id="{A12143DA-4E84-415F-B11C-5791A6DD1885}"/>
              </a:ext>
            </a:extLst>
          </p:cNvPr>
          <p:cNvSpPr>
            <a:spLocks noChangeAspect="1" noChangeArrowheads="1"/>
          </p:cNvSpPr>
          <p:nvPr/>
        </p:nvSpPr>
        <p:spPr bwMode="auto">
          <a:xfrm>
            <a:off x="4576763" y="53260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52" name="Rectangle 220">
            <a:extLst>
              <a:ext uri="{FF2B5EF4-FFF2-40B4-BE49-F238E27FC236}">
                <a16:creationId xmlns:a16="http://schemas.microsoft.com/office/drawing/2014/main" id="{D75757EF-4DF2-43C0-B35E-BEE1C324BE23}"/>
              </a:ext>
            </a:extLst>
          </p:cNvPr>
          <p:cNvSpPr>
            <a:spLocks noChangeAspect="1" noChangeArrowheads="1"/>
          </p:cNvSpPr>
          <p:nvPr/>
        </p:nvSpPr>
        <p:spPr bwMode="auto">
          <a:xfrm>
            <a:off x="4721225" y="53260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53" name="Rectangle 221">
            <a:extLst>
              <a:ext uri="{FF2B5EF4-FFF2-40B4-BE49-F238E27FC236}">
                <a16:creationId xmlns:a16="http://schemas.microsoft.com/office/drawing/2014/main" id="{73CCF075-4CCE-4779-AA21-74D9683608D4}"/>
              </a:ext>
            </a:extLst>
          </p:cNvPr>
          <p:cNvSpPr>
            <a:spLocks noChangeAspect="1" noChangeArrowheads="1"/>
          </p:cNvSpPr>
          <p:nvPr/>
        </p:nvSpPr>
        <p:spPr bwMode="auto">
          <a:xfrm>
            <a:off x="4576763" y="54530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0254" name="Rectangle 222">
            <a:extLst>
              <a:ext uri="{FF2B5EF4-FFF2-40B4-BE49-F238E27FC236}">
                <a16:creationId xmlns:a16="http://schemas.microsoft.com/office/drawing/2014/main" id="{B6FE34CE-E078-4814-AF12-B363F087A884}"/>
              </a:ext>
            </a:extLst>
          </p:cNvPr>
          <p:cNvSpPr>
            <a:spLocks noChangeAspect="1" noChangeArrowheads="1"/>
          </p:cNvSpPr>
          <p:nvPr/>
        </p:nvSpPr>
        <p:spPr bwMode="auto">
          <a:xfrm>
            <a:off x="4721225" y="54530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pic>
        <p:nvPicPr>
          <p:cNvPr id="300255" name="Reco839.WAV">
            <a:hlinkClick r:id="" action="ppaction://media"/>
            <a:extLst>
              <a:ext uri="{FF2B5EF4-FFF2-40B4-BE49-F238E27FC236}">
                <a16:creationId xmlns:a16="http://schemas.microsoft.com/office/drawing/2014/main" id="{EEFB3ECF-FD40-4F42-8162-FD11A9124A6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17575" y="390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08" name="Line 224">
            <a:extLst>
              <a:ext uri="{FF2B5EF4-FFF2-40B4-BE49-F238E27FC236}">
                <a16:creationId xmlns:a16="http://schemas.microsoft.com/office/drawing/2014/main" id="{872BEC27-853D-45BE-A9A1-059FB0BD72E6}"/>
              </a:ext>
            </a:extLst>
          </p:cNvPr>
          <p:cNvSpPr>
            <a:spLocks noChangeShapeType="1"/>
          </p:cNvSpPr>
          <p:nvPr/>
        </p:nvSpPr>
        <p:spPr bwMode="auto">
          <a:xfrm>
            <a:off x="2489200" y="2654300"/>
            <a:ext cx="958850" cy="0"/>
          </a:xfrm>
          <a:prstGeom prst="line">
            <a:avLst/>
          </a:prstGeom>
          <a:noFill/>
          <a:ln w="793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409" name="Line 225">
            <a:extLst>
              <a:ext uri="{FF2B5EF4-FFF2-40B4-BE49-F238E27FC236}">
                <a16:creationId xmlns:a16="http://schemas.microsoft.com/office/drawing/2014/main" id="{902697B9-AF75-4BBE-AC94-C7D281EC01B8}"/>
              </a:ext>
            </a:extLst>
          </p:cNvPr>
          <p:cNvSpPr>
            <a:spLocks noChangeShapeType="1"/>
          </p:cNvSpPr>
          <p:nvPr/>
        </p:nvSpPr>
        <p:spPr bwMode="auto">
          <a:xfrm>
            <a:off x="5430838" y="2554288"/>
            <a:ext cx="958850" cy="0"/>
          </a:xfrm>
          <a:prstGeom prst="line">
            <a:avLst/>
          </a:prstGeom>
          <a:noFill/>
          <a:ln w="793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410" name="Line 226">
            <a:extLst>
              <a:ext uri="{FF2B5EF4-FFF2-40B4-BE49-F238E27FC236}">
                <a16:creationId xmlns:a16="http://schemas.microsoft.com/office/drawing/2014/main" id="{997F7A8E-13B0-48BE-9A07-8775FE2DA954}"/>
              </a:ext>
            </a:extLst>
          </p:cNvPr>
          <p:cNvSpPr>
            <a:spLocks noChangeShapeType="1"/>
          </p:cNvSpPr>
          <p:nvPr/>
        </p:nvSpPr>
        <p:spPr bwMode="auto">
          <a:xfrm>
            <a:off x="2830513" y="4845050"/>
            <a:ext cx="958850" cy="0"/>
          </a:xfrm>
          <a:prstGeom prst="line">
            <a:avLst/>
          </a:prstGeom>
          <a:noFill/>
          <a:ln w="793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411" name="Line 227">
            <a:extLst>
              <a:ext uri="{FF2B5EF4-FFF2-40B4-BE49-F238E27FC236}">
                <a16:creationId xmlns:a16="http://schemas.microsoft.com/office/drawing/2014/main" id="{E3A2970F-F5BF-4F1C-A833-6C52A48C7832}"/>
              </a:ext>
            </a:extLst>
          </p:cNvPr>
          <p:cNvSpPr>
            <a:spLocks noChangeShapeType="1"/>
          </p:cNvSpPr>
          <p:nvPr/>
        </p:nvSpPr>
        <p:spPr bwMode="auto">
          <a:xfrm flipH="1">
            <a:off x="2643188" y="3370263"/>
            <a:ext cx="4010025" cy="473075"/>
          </a:xfrm>
          <a:prstGeom prst="line">
            <a:avLst/>
          </a:prstGeom>
          <a:noFill/>
          <a:ln w="793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5170" fill="hold"/>
                                        <p:tgtEl>
                                          <p:spTgt spid="3002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025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6E98F9B8-B5D6-4E4E-ABF6-996A0CFED2D4}"/>
              </a:ext>
            </a:extLst>
          </p:cNvPr>
          <p:cNvSpPr>
            <a:spLocks noGrp="1" noChangeArrowheads="1"/>
          </p:cNvSpPr>
          <p:nvPr>
            <p:ph type="title" idx="4294967295"/>
          </p:nvPr>
        </p:nvSpPr>
        <p:spPr>
          <a:xfrm>
            <a:off x="701675" y="165100"/>
            <a:ext cx="7793038" cy="328613"/>
          </a:xfrm>
        </p:spPr>
        <p:txBody>
          <a:bodyPr/>
          <a:lstStyle/>
          <a:p>
            <a:pPr eaLnBrk="1" hangingPunct="1">
              <a:defRPr/>
            </a:pPr>
            <a:r>
              <a:rPr lang="en-US" sz="4000"/>
              <a:t>Principal approaches</a:t>
            </a:r>
            <a:endParaRPr lang="th-TH" sz="4000"/>
          </a:p>
        </p:txBody>
      </p:sp>
      <p:sp>
        <p:nvSpPr>
          <p:cNvPr id="212995" name="Rectangle 3">
            <a:extLst>
              <a:ext uri="{FF2B5EF4-FFF2-40B4-BE49-F238E27FC236}">
                <a16:creationId xmlns:a16="http://schemas.microsoft.com/office/drawing/2014/main" id="{6663A8B1-91D4-40C5-BF3C-6FBC02FCC7D5}"/>
              </a:ext>
            </a:extLst>
          </p:cNvPr>
          <p:cNvSpPr>
            <a:spLocks noGrp="1" noChangeArrowheads="1"/>
          </p:cNvSpPr>
          <p:nvPr>
            <p:ph type="body" idx="4294967295"/>
          </p:nvPr>
        </p:nvSpPr>
        <p:spPr>
          <a:xfrm>
            <a:off x="833438" y="1257300"/>
            <a:ext cx="8310562" cy="4268788"/>
          </a:xfrm>
        </p:spPr>
        <p:txBody>
          <a:bodyPr/>
          <a:lstStyle/>
          <a:p>
            <a:pPr eaLnBrk="1" hangingPunct="1">
              <a:lnSpc>
                <a:spcPct val="90000"/>
              </a:lnSpc>
              <a:defRPr/>
            </a:pPr>
            <a:r>
              <a:rPr lang="en-US"/>
              <a:t>Segmentation algorithms generally are based on one of 2 basis properties of intensity values</a:t>
            </a:r>
          </a:p>
          <a:p>
            <a:pPr lvl="1" eaLnBrk="1" hangingPunct="1">
              <a:lnSpc>
                <a:spcPct val="90000"/>
              </a:lnSpc>
              <a:defRPr/>
            </a:pPr>
            <a:r>
              <a:rPr lang="en-US"/>
              <a:t>discontinuity: </a:t>
            </a:r>
            <a:br>
              <a:rPr lang="en-US"/>
            </a:br>
            <a:r>
              <a:rPr lang="en-US"/>
              <a:t>to partition an image based on abrupt changes in criteria (such as intensity - edges)</a:t>
            </a:r>
            <a:br>
              <a:rPr lang="en-US"/>
            </a:br>
            <a:endParaRPr lang="en-US"/>
          </a:p>
          <a:p>
            <a:pPr lvl="1" eaLnBrk="1" hangingPunct="1">
              <a:lnSpc>
                <a:spcPct val="90000"/>
              </a:lnSpc>
              <a:defRPr/>
            </a:pPr>
            <a:r>
              <a:rPr lang="en-US"/>
              <a:t>similarity : </a:t>
            </a:r>
            <a:br>
              <a:rPr lang="en-US"/>
            </a:br>
            <a:r>
              <a:rPr lang="en-US"/>
              <a:t>to partition an image into regions that are similar according to a set of predefined criteria.</a:t>
            </a:r>
            <a:endParaRPr lang="th-TH"/>
          </a:p>
        </p:txBody>
      </p:sp>
      <p:pic>
        <p:nvPicPr>
          <p:cNvPr id="212997" name="Reco3607.WAV">
            <a:hlinkClick r:id="" action="ppaction://media"/>
            <a:extLst>
              <a:ext uri="{FF2B5EF4-FFF2-40B4-BE49-F238E27FC236}">
                <a16:creationId xmlns:a16="http://schemas.microsoft.com/office/drawing/2014/main" id="{98EC6D86-F634-4A55-9A18-CEE3ACC12F6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85788" y="279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9966" fill="hold"/>
                                        <p:tgtEl>
                                          <p:spTgt spid="2129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299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DFE2F41E-65C3-40BB-A54D-E6221EE1C915}"/>
              </a:ext>
            </a:extLst>
          </p:cNvPr>
          <p:cNvSpPr>
            <a:spLocks noGrp="1" noChangeArrowheads="1"/>
          </p:cNvSpPr>
          <p:nvPr>
            <p:ph type="title"/>
          </p:nvPr>
        </p:nvSpPr>
        <p:spPr>
          <a:xfrm>
            <a:off x="534988" y="38100"/>
            <a:ext cx="7772400" cy="1143000"/>
          </a:xfrm>
        </p:spPr>
        <p:txBody>
          <a:bodyPr/>
          <a:lstStyle/>
          <a:p>
            <a:pPr eaLnBrk="1" hangingPunct="1">
              <a:defRPr/>
            </a:pPr>
            <a:r>
              <a:rPr lang="en-US"/>
              <a:t>Merge …</a:t>
            </a:r>
          </a:p>
        </p:txBody>
      </p:sp>
      <p:grpSp>
        <p:nvGrpSpPr>
          <p:cNvPr id="53251" name="Group 3">
            <a:extLst>
              <a:ext uri="{FF2B5EF4-FFF2-40B4-BE49-F238E27FC236}">
                <a16:creationId xmlns:a16="http://schemas.microsoft.com/office/drawing/2014/main" id="{68CBD946-AEF5-43F2-9F1C-A76F782ED45C}"/>
              </a:ext>
            </a:extLst>
          </p:cNvPr>
          <p:cNvGrpSpPr>
            <a:grpSpLocks/>
          </p:cNvGrpSpPr>
          <p:nvPr/>
        </p:nvGrpSpPr>
        <p:grpSpPr bwMode="auto">
          <a:xfrm>
            <a:off x="601663" y="1557338"/>
            <a:ext cx="2171700" cy="1866900"/>
            <a:chOff x="380" y="984"/>
            <a:chExt cx="1368" cy="1176"/>
          </a:xfrm>
        </p:grpSpPr>
        <p:sp>
          <p:nvSpPr>
            <p:cNvPr id="301060" name="Rectangle 4">
              <a:extLst>
                <a:ext uri="{FF2B5EF4-FFF2-40B4-BE49-F238E27FC236}">
                  <a16:creationId xmlns:a16="http://schemas.microsoft.com/office/drawing/2014/main" id="{01DAF48D-4EFF-41A5-A277-2EA567F4469B}"/>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3619" name="Freeform 5">
              <a:extLst>
                <a:ext uri="{FF2B5EF4-FFF2-40B4-BE49-F238E27FC236}">
                  <a16:creationId xmlns:a16="http://schemas.microsoft.com/office/drawing/2014/main" id="{0EB0A4DC-89E0-4AE9-9941-ADFB8202E7A1}"/>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3620" name="Freeform 6">
              <a:extLst>
                <a:ext uri="{FF2B5EF4-FFF2-40B4-BE49-F238E27FC236}">
                  <a16:creationId xmlns:a16="http://schemas.microsoft.com/office/drawing/2014/main" id="{3C5718BF-8EDD-4E18-B397-5158E85716F7}"/>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3621" name="Freeform 7">
              <a:extLst>
                <a:ext uri="{FF2B5EF4-FFF2-40B4-BE49-F238E27FC236}">
                  <a16:creationId xmlns:a16="http://schemas.microsoft.com/office/drawing/2014/main" id="{953A1E20-49C5-4D44-B484-F359D77E0830}"/>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1064" name="Text Box 8">
              <a:extLst>
                <a:ext uri="{FF2B5EF4-FFF2-40B4-BE49-F238E27FC236}">
                  <a16:creationId xmlns:a16="http://schemas.microsoft.com/office/drawing/2014/main" id="{FEA59B6D-0964-4F19-AD77-34C56B5E910E}"/>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1065" name="Text Box 9">
              <a:extLst>
                <a:ext uri="{FF2B5EF4-FFF2-40B4-BE49-F238E27FC236}">
                  <a16:creationId xmlns:a16="http://schemas.microsoft.com/office/drawing/2014/main" id="{2EF644D7-F113-4C22-A57C-FA112DD47161}"/>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1066" name="Text Box 10">
              <a:extLst>
                <a:ext uri="{FF2B5EF4-FFF2-40B4-BE49-F238E27FC236}">
                  <a16:creationId xmlns:a16="http://schemas.microsoft.com/office/drawing/2014/main" id="{9D69A7A1-9C44-497A-88F7-5B2B7503F1B8}"/>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1067" name="Text Box 11">
              <a:extLst>
                <a:ext uri="{FF2B5EF4-FFF2-40B4-BE49-F238E27FC236}">
                  <a16:creationId xmlns:a16="http://schemas.microsoft.com/office/drawing/2014/main" id="{4AC40AEB-BEED-4F30-9578-058C6FBD1626}"/>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sp>
        <p:nvSpPr>
          <p:cNvPr id="301068" name="Rectangle 12">
            <a:extLst>
              <a:ext uri="{FF2B5EF4-FFF2-40B4-BE49-F238E27FC236}">
                <a16:creationId xmlns:a16="http://schemas.microsoft.com/office/drawing/2014/main" id="{C4FFDF98-D0A4-497C-B81A-54BC3AA7BAB7}"/>
              </a:ext>
            </a:extLst>
          </p:cNvPr>
          <p:cNvSpPr>
            <a:spLocks noChangeAspect="1" noChangeArrowheads="1"/>
          </p:cNvSpPr>
          <p:nvPr/>
        </p:nvSpPr>
        <p:spPr bwMode="auto">
          <a:xfrm>
            <a:off x="601663" y="1579563"/>
            <a:ext cx="1087437"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69" name="Rectangle 13">
            <a:extLst>
              <a:ext uri="{FF2B5EF4-FFF2-40B4-BE49-F238E27FC236}">
                <a16:creationId xmlns:a16="http://schemas.microsoft.com/office/drawing/2014/main" id="{68764F5C-FC93-4A77-BBE2-A500F915FF8E}"/>
              </a:ext>
            </a:extLst>
          </p:cNvPr>
          <p:cNvSpPr>
            <a:spLocks noChangeAspect="1" noChangeArrowheads="1"/>
          </p:cNvSpPr>
          <p:nvPr/>
        </p:nvSpPr>
        <p:spPr bwMode="auto">
          <a:xfrm>
            <a:off x="601663" y="2489200"/>
            <a:ext cx="1087437"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0" name="Rectangle 14">
            <a:extLst>
              <a:ext uri="{FF2B5EF4-FFF2-40B4-BE49-F238E27FC236}">
                <a16:creationId xmlns:a16="http://schemas.microsoft.com/office/drawing/2014/main" id="{C5BE2D72-FF63-4D1E-902D-398883D5419F}"/>
              </a:ext>
            </a:extLst>
          </p:cNvPr>
          <p:cNvSpPr>
            <a:spLocks noChangeAspect="1" noChangeArrowheads="1"/>
          </p:cNvSpPr>
          <p:nvPr/>
        </p:nvSpPr>
        <p:spPr bwMode="auto">
          <a:xfrm>
            <a:off x="1689100" y="2505075"/>
            <a:ext cx="1087438"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1" name="Rectangle 15">
            <a:extLst>
              <a:ext uri="{FF2B5EF4-FFF2-40B4-BE49-F238E27FC236}">
                <a16:creationId xmlns:a16="http://schemas.microsoft.com/office/drawing/2014/main" id="{3B995812-4E8B-48AA-97BA-619AE31F0E3D}"/>
              </a:ext>
            </a:extLst>
          </p:cNvPr>
          <p:cNvSpPr>
            <a:spLocks noChangeAspect="1" noChangeArrowheads="1"/>
          </p:cNvSpPr>
          <p:nvPr/>
        </p:nvSpPr>
        <p:spPr bwMode="auto">
          <a:xfrm>
            <a:off x="1673225" y="1579563"/>
            <a:ext cx="1087438"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2" name="Rectangle 16">
            <a:extLst>
              <a:ext uri="{FF2B5EF4-FFF2-40B4-BE49-F238E27FC236}">
                <a16:creationId xmlns:a16="http://schemas.microsoft.com/office/drawing/2014/main" id="{5E1093FE-FCE7-4576-A959-70EF5A1596A0}"/>
              </a:ext>
            </a:extLst>
          </p:cNvPr>
          <p:cNvSpPr>
            <a:spLocks noChangeAspect="1" noChangeArrowheads="1"/>
          </p:cNvSpPr>
          <p:nvPr/>
        </p:nvSpPr>
        <p:spPr bwMode="auto">
          <a:xfrm>
            <a:off x="603250" y="15573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3" name="Rectangle 17">
            <a:extLst>
              <a:ext uri="{FF2B5EF4-FFF2-40B4-BE49-F238E27FC236}">
                <a16:creationId xmlns:a16="http://schemas.microsoft.com/office/drawing/2014/main" id="{FAC00E5A-B795-487B-94B6-FCC9293D1A3D}"/>
              </a:ext>
            </a:extLst>
          </p:cNvPr>
          <p:cNvSpPr>
            <a:spLocks noChangeAspect="1" noChangeArrowheads="1"/>
          </p:cNvSpPr>
          <p:nvPr/>
        </p:nvSpPr>
        <p:spPr bwMode="auto">
          <a:xfrm>
            <a:off x="1152525" y="15573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4" name="Rectangle 18">
            <a:extLst>
              <a:ext uri="{FF2B5EF4-FFF2-40B4-BE49-F238E27FC236}">
                <a16:creationId xmlns:a16="http://schemas.microsoft.com/office/drawing/2014/main" id="{8DB9AAE2-B707-4D1F-ABD5-55B55F82F884}"/>
              </a:ext>
            </a:extLst>
          </p:cNvPr>
          <p:cNvSpPr>
            <a:spLocks noChangeAspect="1" noChangeArrowheads="1"/>
          </p:cNvSpPr>
          <p:nvPr/>
        </p:nvSpPr>
        <p:spPr bwMode="auto">
          <a:xfrm>
            <a:off x="603250" y="20288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5" name="Rectangle 19">
            <a:extLst>
              <a:ext uri="{FF2B5EF4-FFF2-40B4-BE49-F238E27FC236}">
                <a16:creationId xmlns:a16="http://schemas.microsoft.com/office/drawing/2014/main" id="{DB7E55F7-600E-4311-B964-865698B2E51E}"/>
              </a:ext>
            </a:extLst>
          </p:cNvPr>
          <p:cNvSpPr>
            <a:spLocks noChangeAspect="1" noChangeArrowheads="1"/>
          </p:cNvSpPr>
          <p:nvPr/>
        </p:nvSpPr>
        <p:spPr bwMode="auto">
          <a:xfrm>
            <a:off x="1152525" y="20288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6" name="Rectangle 20">
            <a:extLst>
              <a:ext uri="{FF2B5EF4-FFF2-40B4-BE49-F238E27FC236}">
                <a16:creationId xmlns:a16="http://schemas.microsoft.com/office/drawing/2014/main" id="{454B394D-D09B-4331-BFE3-7F794129CA1B}"/>
              </a:ext>
            </a:extLst>
          </p:cNvPr>
          <p:cNvSpPr>
            <a:spLocks noChangeAspect="1" noChangeArrowheads="1"/>
          </p:cNvSpPr>
          <p:nvPr/>
        </p:nvSpPr>
        <p:spPr bwMode="auto">
          <a:xfrm>
            <a:off x="601663" y="24844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7" name="Rectangle 21">
            <a:extLst>
              <a:ext uri="{FF2B5EF4-FFF2-40B4-BE49-F238E27FC236}">
                <a16:creationId xmlns:a16="http://schemas.microsoft.com/office/drawing/2014/main" id="{FA97A8A0-AD63-4FED-AC1B-8D1D6D4C3260}"/>
              </a:ext>
            </a:extLst>
          </p:cNvPr>
          <p:cNvSpPr>
            <a:spLocks noChangeAspect="1" noChangeArrowheads="1"/>
          </p:cNvSpPr>
          <p:nvPr/>
        </p:nvSpPr>
        <p:spPr bwMode="auto">
          <a:xfrm>
            <a:off x="1150938" y="24844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8" name="Rectangle 22">
            <a:extLst>
              <a:ext uri="{FF2B5EF4-FFF2-40B4-BE49-F238E27FC236}">
                <a16:creationId xmlns:a16="http://schemas.microsoft.com/office/drawing/2014/main" id="{B01F0BD8-E7F9-4D69-B57E-B8973AB2D549}"/>
              </a:ext>
            </a:extLst>
          </p:cNvPr>
          <p:cNvSpPr>
            <a:spLocks noChangeAspect="1" noChangeArrowheads="1"/>
          </p:cNvSpPr>
          <p:nvPr/>
        </p:nvSpPr>
        <p:spPr bwMode="auto">
          <a:xfrm>
            <a:off x="601663" y="2955925"/>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79" name="Rectangle 23">
            <a:extLst>
              <a:ext uri="{FF2B5EF4-FFF2-40B4-BE49-F238E27FC236}">
                <a16:creationId xmlns:a16="http://schemas.microsoft.com/office/drawing/2014/main" id="{9DDC2F2B-B7A0-485C-AA1A-648D6686BD98}"/>
              </a:ext>
            </a:extLst>
          </p:cNvPr>
          <p:cNvSpPr>
            <a:spLocks noChangeAspect="1" noChangeArrowheads="1"/>
          </p:cNvSpPr>
          <p:nvPr/>
        </p:nvSpPr>
        <p:spPr bwMode="auto">
          <a:xfrm>
            <a:off x="1150938" y="2955925"/>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0" name="Rectangle 24">
            <a:extLst>
              <a:ext uri="{FF2B5EF4-FFF2-40B4-BE49-F238E27FC236}">
                <a16:creationId xmlns:a16="http://schemas.microsoft.com/office/drawing/2014/main" id="{88D5973D-EAFE-4D25-A029-1DFC50318B1B}"/>
              </a:ext>
            </a:extLst>
          </p:cNvPr>
          <p:cNvSpPr>
            <a:spLocks noChangeAspect="1" noChangeArrowheads="1"/>
          </p:cNvSpPr>
          <p:nvPr/>
        </p:nvSpPr>
        <p:spPr bwMode="auto">
          <a:xfrm>
            <a:off x="1706563" y="15573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1" name="Rectangle 25">
            <a:extLst>
              <a:ext uri="{FF2B5EF4-FFF2-40B4-BE49-F238E27FC236}">
                <a16:creationId xmlns:a16="http://schemas.microsoft.com/office/drawing/2014/main" id="{E00A068A-32CA-4481-9234-F8B0236B381E}"/>
              </a:ext>
            </a:extLst>
          </p:cNvPr>
          <p:cNvSpPr>
            <a:spLocks noChangeAspect="1" noChangeArrowheads="1"/>
          </p:cNvSpPr>
          <p:nvPr/>
        </p:nvSpPr>
        <p:spPr bwMode="auto">
          <a:xfrm>
            <a:off x="2255838" y="15573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2" name="Rectangle 26">
            <a:extLst>
              <a:ext uri="{FF2B5EF4-FFF2-40B4-BE49-F238E27FC236}">
                <a16:creationId xmlns:a16="http://schemas.microsoft.com/office/drawing/2014/main" id="{FF1796BE-6E90-4FFA-AD3D-7954CDB8EC1E}"/>
              </a:ext>
            </a:extLst>
          </p:cNvPr>
          <p:cNvSpPr>
            <a:spLocks noChangeAspect="1" noChangeArrowheads="1"/>
          </p:cNvSpPr>
          <p:nvPr/>
        </p:nvSpPr>
        <p:spPr bwMode="auto">
          <a:xfrm>
            <a:off x="1706563" y="2028825"/>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3" name="Rectangle 27">
            <a:extLst>
              <a:ext uri="{FF2B5EF4-FFF2-40B4-BE49-F238E27FC236}">
                <a16:creationId xmlns:a16="http://schemas.microsoft.com/office/drawing/2014/main" id="{5ED6AA51-142E-4282-9D00-9BB302BD1DF9}"/>
              </a:ext>
            </a:extLst>
          </p:cNvPr>
          <p:cNvSpPr>
            <a:spLocks noChangeAspect="1" noChangeArrowheads="1"/>
          </p:cNvSpPr>
          <p:nvPr/>
        </p:nvSpPr>
        <p:spPr bwMode="auto">
          <a:xfrm>
            <a:off x="2255838" y="2028825"/>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4" name="Rectangle 28">
            <a:extLst>
              <a:ext uri="{FF2B5EF4-FFF2-40B4-BE49-F238E27FC236}">
                <a16:creationId xmlns:a16="http://schemas.microsoft.com/office/drawing/2014/main" id="{2FA206E2-1711-4A32-80E2-9CA83ECA55C6}"/>
              </a:ext>
            </a:extLst>
          </p:cNvPr>
          <p:cNvSpPr>
            <a:spLocks noChangeAspect="1" noChangeArrowheads="1"/>
          </p:cNvSpPr>
          <p:nvPr/>
        </p:nvSpPr>
        <p:spPr bwMode="auto">
          <a:xfrm>
            <a:off x="1706563" y="2500313"/>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5" name="Rectangle 29">
            <a:extLst>
              <a:ext uri="{FF2B5EF4-FFF2-40B4-BE49-F238E27FC236}">
                <a16:creationId xmlns:a16="http://schemas.microsoft.com/office/drawing/2014/main" id="{31726C12-3190-4D05-AD87-329DAF09B7D6}"/>
              </a:ext>
            </a:extLst>
          </p:cNvPr>
          <p:cNvSpPr>
            <a:spLocks noChangeAspect="1" noChangeArrowheads="1"/>
          </p:cNvSpPr>
          <p:nvPr/>
        </p:nvSpPr>
        <p:spPr bwMode="auto">
          <a:xfrm>
            <a:off x="2255838" y="2500313"/>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6" name="Rectangle 30">
            <a:extLst>
              <a:ext uri="{FF2B5EF4-FFF2-40B4-BE49-F238E27FC236}">
                <a16:creationId xmlns:a16="http://schemas.microsoft.com/office/drawing/2014/main" id="{42BADB1F-0C8B-4ED1-B257-EEFBFB67A499}"/>
              </a:ext>
            </a:extLst>
          </p:cNvPr>
          <p:cNvSpPr>
            <a:spLocks noChangeAspect="1" noChangeArrowheads="1"/>
          </p:cNvSpPr>
          <p:nvPr/>
        </p:nvSpPr>
        <p:spPr bwMode="auto">
          <a:xfrm>
            <a:off x="1706563" y="2971800"/>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7" name="Rectangle 31">
            <a:extLst>
              <a:ext uri="{FF2B5EF4-FFF2-40B4-BE49-F238E27FC236}">
                <a16:creationId xmlns:a16="http://schemas.microsoft.com/office/drawing/2014/main" id="{E7437DE3-7B0C-4236-844F-2763DD12EE3C}"/>
              </a:ext>
            </a:extLst>
          </p:cNvPr>
          <p:cNvSpPr>
            <a:spLocks noChangeAspect="1" noChangeArrowheads="1"/>
          </p:cNvSpPr>
          <p:nvPr/>
        </p:nvSpPr>
        <p:spPr bwMode="auto">
          <a:xfrm>
            <a:off x="2255838" y="2971800"/>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8" name="Rectangle 32">
            <a:extLst>
              <a:ext uri="{FF2B5EF4-FFF2-40B4-BE49-F238E27FC236}">
                <a16:creationId xmlns:a16="http://schemas.microsoft.com/office/drawing/2014/main" id="{6319FF36-8605-47C8-8439-CFF7C3D8A663}"/>
              </a:ext>
            </a:extLst>
          </p:cNvPr>
          <p:cNvSpPr>
            <a:spLocks noChangeAspect="1" noChangeArrowheads="1"/>
          </p:cNvSpPr>
          <p:nvPr/>
        </p:nvSpPr>
        <p:spPr bwMode="auto">
          <a:xfrm>
            <a:off x="1117600" y="1565275"/>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89" name="Rectangle 33">
            <a:extLst>
              <a:ext uri="{FF2B5EF4-FFF2-40B4-BE49-F238E27FC236}">
                <a16:creationId xmlns:a16="http://schemas.microsoft.com/office/drawing/2014/main" id="{43354ED4-DF99-4201-9E29-2BC166840D70}"/>
              </a:ext>
            </a:extLst>
          </p:cNvPr>
          <p:cNvSpPr>
            <a:spLocks noChangeAspect="1" noChangeArrowheads="1"/>
          </p:cNvSpPr>
          <p:nvPr/>
        </p:nvSpPr>
        <p:spPr bwMode="auto">
          <a:xfrm>
            <a:off x="1398588" y="1565275"/>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0" name="Rectangle 34">
            <a:extLst>
              <a:ext uri="{FF2B5EF4-FFF2-40B4-BE49-F238E27FC236}">
                <a16:creationId xmlns:a16="http://schemas.microsoft.com/office/drawing/2014/main" id="{1E880CEF-BBC0-433A-AC92-E0F72C44CBB4}"/>
              </a:ext>
            </a:extLst>
          </p:cNvPr>
          <p:cNvSpPr>
            <a:spLocks noChangeAspect="1" noChangeArrowheads="1"/>
          </p:cNvSpPr>
          <p:nvPr/>
        </p:nvSpPr>
        <p:spPr bwMode="auto">
          <a:xfrm>
            <a:off x="1117600" y="181133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1" name="Rectangle 35">
            <a:extLst>
              <a:ext uri="{FF2B5EF4-FFF2-40B4-BE49-F238E27FC236}">
                <a16:creationId xmlns:a16="http://schemas.microsoft.com/office/drawing/2014/main" id="{41F8ACE3-0CA7-4CC2-A0A7-DEE1260B9066}"/>
              </a:ext>
            </a:extLst>
          </p:cNvPr>
          <p:cNvSpPr>
            <a:spLocks noChangeAspect="1" noChangeArrowheads="1"/>
          </p:cNvSpPr>
          <p:nvPr/>
        </p:nvSpPr>
        <p:spPr bwMode="auto">
          <a:xfrm>
            <a:off x="1398588" y="181133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2" name="Rectangle 36">
            <a:extLst>
              <a:ext uri="{FF2B5EF4-FFF2-40B4-BE49-F238E27FC236}">
                <a16:creationId xmlns:a16="http://schemas.microsoft.com/office/drawing/2014/main" id="{FE17A137-3468-42DF-B315-CCE09DA531F6}"/>
              </a:ext>
            </a:extLst>
          </p:cNvPr>
          <p:cNvSpPr>
            <a:spLocks noChangeAspect="1" noChangeArrowheads="1"/>
          </p:cNvSpPr>
          <p:nvPr/>
        </p:nvSpPr>
        <p:spPr bwMode="auto">
          <a:xfrm>
            <a:off x="1727200" y="155733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3" name="Rectangle 37">
            <a:extLst>
              <a:ext uri="{FF2B5EF4-FFF2-40B4-BE49-F238E27FC236}">
                <a16:creationId xmlns:a16="http://schemas.microsoft.com/office/drawing/2014/main" id="{F524432B-3CD6-4D18-882F-1F9BBE6EDFC0}"/>
              </a:ext>
            </a:extLst>
          </p:cNvPr>
          <p:cNvSpPr>
            <a:spLocks noChangeAspect="1" noChangeArrowheads="1"/>
          </p:cNvSpPr>
          <p:nvPr/>
        </p:nvSpPr>
        <p:spPr bwMode="auto">
          <a:xfrm>
            <a:off x="2008188" y="155733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4" name="Rectangle 38">
            <a:extLst>
              <a:ext uri="{FF2B5EF4-FFF2-40B4-BE49-F238E27FC236}">
                <a16:creationId xmlns:a16="http://schemas.microsoft.com/office/drawing/2014/main" id="{EF8ABD4C-F78F-43A1-A8A8-61A3E1D52C3E}"/>
              </a:ext>
            </a:extLst>
          </p:cNvPr>
          <p:cNvSpPr>
            <a:spLocks noChangeAspect="1" noChangeArrowheads="1"/>
          </p:cNvSpPr>
          <p:nvPr/>
        </p:nvSpPr>
        <p:spPr bwMode="auto">
          <a:xfrm>
            <a:off x="1727200" y="18034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5" name="Rectangle 39">
            <a:extLst>
              <a:ext uri="{FF2B5EF4-FFF2-40B4-BE49-F238E27FC236}">
                <a16:creationId xmlns:a16="http://schemas.microsoft.com/office/drawing/2014/main" id="{98939064-29DB-4CAA-8E5B-8F2143A25465}"/>
              </a:ext>
            </a:extLst>
          </p:cNvPr>
          <p:cNvSpPr>
            <a:spLocks noChangeAspect="1" noChangeArrowheads="1"/>
          </p:cNvSpPr>
          <p:nvPr/>
        </p:nvSpPr>
        <p:spPr bwMode="auto">
          <a:xfrm>
            <a:off x="2008188" y="180340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6" name="Rectangle 40">
            <a:extLst>
              <a:ext uri="{FF2B5EF4-FFF2-40B4-BE49-F238E27FC236}">
                <a16:creationId xmlns:a16="http://schemas.microsoft.com/office/drawing/2014/main" id="{8FEE00D4-9CE5-454A-97A5-25ED881A5785}"/>
              </a:ext>
            </a:extLst>
          </p:cNvPr>
          <p:cNvSpPr>
            <a:spLocks noChangeAspect="1" noChangeArrowheads="1"/>
          </p:cNvSpPr>
          <p:nvPr/>
        </p:nvSpPr>
        <p:spPr bwMode="auto">
          <a:xfrm>
            <a:off x="1144588" y="2039938"/>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7" name="Rectangle 41">
            <a:extLst>
              <a:ext uri="{FF2B5EF4-FFF2-40B4-BE49-F238E27FC236}">
                <a16:creationId xmlns:a16="http://schemas.microsoft.com/office/drawing/2014/main" id="{C4D41761-BF14-41B7-8DAA-1F297C6DA273}"/>
              </a:ext>
            </a:extLst>
          </p:cNvPr>
          <p:cNvSpPr>
            <a:spLocks noChangeAspect="1" noChangeArrowheads="1"/>
          </p:cNvSpPr>
          <p:nvPr/>
        </p:nvSpPr>
        <p:spPr bwMode="auto">
          <a:xfrm>
            <a:off x="1425575" y="2039938"/>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8" name="Rectangle 42">
            <a:extLst>
              <a:ext uri="{FF2B5EF4-FFF2-40B4-BE49-F238E27FC236}">
                <a16:creationId xmlns:a16="http://schemas.microsoft.com/office/drawing/2014/main" id="{B9421EDA-53F2-4F95-95BC-2810C1803D7C}"/>
              </a:ext>
            </a:extLst>
          </p:cNvPr>
          <p:cNvSpPr>
            <a:spLocks noChangeAspect="1" noChangeArrowheads="1"/>
          </p:cNvSpPr>
          <p:nvPr/>
        </p:nvSpPr>
        <p:spPr bwMode="auto">
          <a:xfrm>
            <a:off x="1144588" y="228600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099" name="Rectangle 43">
            <a:extLst>
              <a:ext uri="{FF2B5EF4-FFF2-40B4-BE49-F238E27FC236}">
                <a16:creationId xmlns:a16="http://schemas.microsoft.com/office/drawing/2014/main" id="{05A0A169-A449-45C2-8BA8-8DEB5AC40641}"/>
              </a:ext>
            </a:extLst>
          </p:cNvPr>
          <p:cNvSpPr>
            <a:spLocks noChangeAspect="1" noChangeArrowheads="1"/>
          </p:cNvSpPr>
          <p:nvPr/>
        </p:nvSpPr>
        <p:spPr bwMode="auto">
          <a:xfrm>
            <a:off x="1425575" y="22860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0" name="Rectangle 44">
            <a:extLst>
              <a:ext uri="{FF2B5EF4-FFF2-40B4-BE49-F238E27FC236}">
                <a16:creationId xmlns:a16="http://schemas.microsoft.com/office/drawing/2014/main" id="{EECC9A8B-EB5F-40F5-9160-597A779E3BD6}"/>
              </a:ext>
            </a:extLst>
          </p:cNvPr>
          <p:cNvSpPr>
            <a:spLocks noChangeAspect="1" noChangeArrowheads="1"/>
          </p:cNvSpPr>
          <p:nvPr/>
        </p:nvSpPr>
        <p:spPr bwMode="auto">
          <a:xfrm>
            <a:off x="593725" y="24892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1" name="Rectangle 45">
            <a:extLst>
              <a:ext uri="{FF2B5EF4-FFF2-40B4-BE49-F238E27FC236}">
                <a16:creationId xmlns:a16="http://schemas.microsoft.com/office/drawing/2014/main" id="{D8B80428-2DC8-4354-9E8D-BB918888CFDF}"/>
              </a:ext>
            </a:extLst>
          </p:cNvPr>
          <p:cNvSpPr>
            <a:spLocks noChangeAspect="1" noChangeArrowheads="1"/>
          </p:cNvSpPr>
          <p:nvPr/>
        </p:nvSpPr>
        <p:spPr bwMode="auto">
          <a:xfrm>
            <a:off x="874713" y="248920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2" name="Rectangle 46">
            <a:extLst>
              <a:ext uri="{FF2B5EF4-FFF2-40B4-BE49-F238E27FC236}">
                <a16:creationId xmlns:a16="http://schemas.microsoft.com/office/drawing/2014/main" id="{E77FE35D-69CC-4299-8938-B9D170403D14}"/>
              </a:ext>
            </a:extLst>
          </p:cNvPr>
          <p:cNvSpPr>
            <a:spLocks noChangeAspect="1" noChangeArrowheads="1"/>
          </p:cNvSpPr>
          <p:nvPr/>
        </p:nvSpPr>
        <p:spPr bwMode="auto">
          <a:xfrm>
            <a:off x="593725" y="273526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3" name="Rectangle 47">
            <a:extLst>
              <a:ext uri="{FF2B5EF4-FFF2-40B4-BE49-F238E27FC236}">
                <a16:creationId xmlns:a16="http://schemas.microsoft.com/office/drawing/2014/main" id="{62FC8E5E-FB10-4C13-8595-3C4A87C605CB}"/>
              </a:ext>
            </a:extLst>
          </p:cNvPr>
          <p:cNvSpPr>
            <a:spLocks noChangeAspect="1" noChangeArrowheads="1"/>
          </p:cNvSpPr>
          <p:nvPr/>
        </p:nvSpPr>
        <p:spPr bwMode="auto">
          <a:xfrm>
            <a:off x="874713" y="273526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4" name="Rectangle 48">
            <a:extLst>
              <a:ext uri="{FF2B5EF4-FFF2-40B4-BE49-F238E27FC236}">
                <a16:creationId xmlns:a16="http://schemas.microsoft.com/office/drawing/2014/main" id="{AC8C313B-1978-4264-86D3-A01FFC3818B1}"/>
              </a:ext>
            </a:extLst>
          </p:cNvPr>
          <p:cNvSpPr>
            <a:spLocks noChangeAspect="1" noChangeArrowheads="1"/>
          </p:cNvSpPr>
          <p:nvPr/>
        </p:nvSpPr>
        <p:spPr bwMode="auto">
          <a:xfrm>
            <a:off x="603250" y="2006600"/>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5" name="Rectangle 49">
            <a:extLst>
              <a:ext uri="{FF2B5EF4-FFF2-40B4-BE49-F238E27FC236}">
                <a16:creationId xmlns:a16="http://schemas.microsoft.com/office/drawing/2014/main" id="{3B97A4A3-760A-4F77-9D61-8E12A5EC4F90}"/>
              </a:ext>
            </a:extLst>
          </p:cNvPr>
          <p:cNvSpPr>
            <a:spLocks noChangeAspect="1" noChangeArrowheads="1"/>
          </p:cNvSpPr>
          <p:nvPr/>
        </p:nvSpPr>
        <p:spPr bwMode="auto">
          <a:xfrm>
            <a:off x="884238" y="2006600"/>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6" name="Rectangle 50">
            <a:extLst>
              <a:ext uri="{FF2B5EF4-FFF2-40B4-BE49-F238E27FC236}">
                <a16:creationId xmlns:a16="http://schemas.microsoft.com/office/drawing/2014/main" id="{A5B1849E-0FEB-49B9-BF98-E0455551FBC1}"/>
              </a:ext>
            </a:extLst>
          </p:cNvPr>
          <p:cNvSpPr>
            <a:spLocks noChangeAspect="1" noChangeArrowheads="1"/>
          </p:cNvSpPr>
          <p:nvPr/>
        </p:nvSpPr>
        <p:spPr bwMode="auto">
          <a:xfrm>
            <a:off x="603250" y="225266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7" name="Rectangle 51">
            <a:extLst>
              <a:ext uri="{FF2B5EF4-FFF2-40B4-BE49-F238E27FC236}">
                <a16:creationId xmlns:a16="http://schemas.microsoft.com/office/drawing/2014/main" id="{87CE85EF-8F65-45D3-958D-4672FDF768DE}"/>
              </a:ext>
            </a:extLst>
          </p:cNvPr>
          <p:cNvSpPr>
            <a:spLocks noChangeAspect="1" noChangeArrowheads="1"/>
          </p:cNvSpPr>
          <p:nvPr/>
        </p:nvSpPr>
        <p:spPr bwMode="auto">
          <a:xfrm>
            <a:off x="884238" y="225266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8" name="Rectangle 52">
            <a:extLst>
              <a:ext uri="{FF2B5EF4-FFF2-40B4-BE49-F238E27FC236}">
                <a16:creationId xmlns:a16="http://schemas.microsoft.com/office/drawing/2014/main" id="{F4FB6C1D-4CFC-47A0-AAC6-24081AFAFF76}"/>
              </a:ext>
            </a:extLst>
          </p:cNvPr>
          <p:cNvSpPr>
            <a:spLocks noChangeAspect="1" noChangeArrowheads="1"/>
          </p:cNvSpPr>
          <p:nvPr/>
        </p:nvSpPr>
        <p:spPr bwMode="auto">
          <a:xfrm>
            <a:off x="1698625" y="250031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09" name="Rectangle 53">
            <a:extLst>
              <a:ext uri="{FF2B5EF4-FFF2-40B4-BE49-F238E27FC236}">
                <a16:creationId xmlns:a16="http://schemas.microsoft.com/office/drawing/2014/main" id="{DEA2AC81-FA5B-44AC-9A53-5408E9372D98}"/>
              </a:ext>
            </a:extLst>
          </p:cNvPr>
          <p:cNvSpPr>
            <a:spLocks noChangeAspect="1" noChangeArrowheads="1"/>
          </p:cNvSpPr>
          <p:nvPr/>
        </p:nvSpPr>
        <p:spPr bwMode="auto">
          <a:xfrm>
            <a:off x="1979613" y="250031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0" name="Rectangle 54">
            <a:extLst>
              <a:ext uri="{FF2B5EF4-FFF2-40B4-BE49-F238E27FC236}">
                <a16:creationId xmlns:a16="http://schemas.microsoft.com/office/drawing/2014/main" id="{EDB5A663-B9F6-4F54-A688-76993EF2A795}"/>
              </a:ext>
            </a:extLst>
          </p:cNvPr>
          <p:cNvSpPr>
            <a:spLocks noChangeAspect="1" noChangeArrowheads="1"/>
          </p:cNvSpPr>
          <p:nvPr/>
        </p:nvSpPr>
        <p:spPr bwMode="auto">
          <a:xfrm>
            <a:off x="1698625" y="2746375"/>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1" name="Rectangle 55">
            <a:extLst>
              <a:ext uri="{FF2B5EF4-FFF2-40B4-BE49-F238E27FC236}">
                <a16:creationId xmlns:a16="http://schemas.microsoft.com/office/drawing/2014/main" id="{4D8F17E3-531E-491F-BE37-C30D2F4740CC}"/>
              </a:ext>
            </a:extLst>
          </p:cNvPr>
          <p:cNvSpPr>
            <a:spLocks noChangeAspect="1" noChangeArrowheads="1"/>
          </p:cNvSpPr>
          <p:nvPr/>
        </p:nvSpPr>
        <p:spPr bwMode="auto">
          <a:xfrm>
            <a:off x="1979613" y="2746375"/>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2" name="Rectangle 56">
            <a:extLst>
              <a:ext uri="{FF2B5EF4-FFF2-40B4-BE49-F238E27FC236}">
                <a16:creationId xmlns:a16="http://schemas.microsoft.com/office/drawing/2014/main" id="{A9024962-EEC1-45B5-A900-0EA070133548}"/>
              </a:ext>
            </a:extLst>
          </p:cNvPr>
          <p:cNvSpPr>
            <a:spLocks noChangeAspect="1" noChangeArrowheads="1"/>
          </p:cNvSpPr>
          <p:nvPr/>
        </p:nvSpPr>
        <p:spPr bwMode="auto">
          <a:xfrm>
            <a:off x="1144588" y="2944813"/>
            <a:ext cx="274637"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3" name="Rectangle 57">
            <a:extLst>
              <a:ext uri="{FF2B5EF4-FFF2-40B4-BE49-F238E27FC236}">
                <a16:creationId xmlns:a16="http://schemas.microsoft.com/office/drawing/2014/main" id="{35E3F266-44DD-4930-A4BA-D66FF58F42F7}"/>
              </a:ext>
            </a:extLst>
          </p:cNvPr>
          <p:cNvSpPr>
            <a:spLocks noChangeAspect="1" noChangeArrowheads="1"/>
          </p:cNvSpPr>
          <p:nvPr/>
        </p:nvSpPr>
        <p:spPr bwMode="auto">
          <a:xfrm>
            <a:off x="1425575" y="2944813"/>
            <a:ext cx="274638" cy="2365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4" name="Rectangle 58">
            <a:extLst>
              <a:ext uri="{FF2B5EF4-FFF2-40B4-BE49-F238E27FC236}">
                <a16:creationId xmlns:a16="http://schemas.microsoft.com/office/drawing/2014/main" id="{C2F8ECAD-BD6A-466B-967A-6F7A1B05A647}"/>
              </a:ext>
            </a:extLst>
          </p:cNvPr>
          <p:cNvSpPr>
            <a:spLocks noChangeAspect="1" noChangeArrowheads="1"/>
          </p:cNvSpPr>
          <p:nvPr/>
        </p:nvSpPr>
        <p:spPr bwMode="auto">
          <a:xfrm>
            <a:off x="1144588" y="3190875"/>
            <a:ext cx="274637"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5" name="Rectangle 59">
            <a:extLst>
              <a:ext uri="{FF2B5EF4-FFF2-40B4-BE49-F238E27FC236}">
                <a16:creationId xmlns:a16="http://schemas.microsoft.com/office/drawing/2014/main" id="{FA58B8BD-295D-436C-B028-B0F1DC493EEE}"/>
              </a:ext>
            </a:extLst>
          </p:cNvPr>
          <p:cNvSpPr>
            <a:spLocks noChangeAspect="1" noChangeArrowheads="1"/>
          </p:cNvSpPr>
          <p:nvPr/>
        </p:nvSpPr>
        <p:spPr bwMode="auto">
          <a:xfrm>
            <a:off x="1425575" y="3190875"/>
            <a:ext cx="274638" cy="2365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6" name="Rectangle 60">
            <a:extLst>
              <a:ext uri="{FF2B5EF4-FFF2-40B4-BE49-F238E27FC236}">
                <a16:creationId xmlns:a16="http://schemas.microsoft.com/office/drawing/2014/main" id="{F59EBE16-77AD-46EF-AE79-E178434EFE31}"/>
              </a:ext>
            </a:extLst>
          </p:cNvPr>
          <p:cNvSpPr>
            <a:spLocks noChangeAspect="1" noChangeArrowheads="1"/>
          </p:cNvSpPr>
          <p:nvPr/>
        </p:nvSpPr>
        <p:spPr bwMode="auto">
          <a:xfrm>
            <a:off x="1144588" y="17922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7" name="Rectangle 61">
            <a:extLst>
              <a:ext uri="{FF2B5EF4-FFF2-40B4-BE49-F238E27FC236}">
                <a16:creationId xmlns:a16="http://schemas.microsoft.com/office/drawing/2014/main" id="{8335BA64-ED6C-421D-A8BD-A1BAC79BDDA5}"/>
              </a:ext>
            </a:extLst>
          </p:cNvPr>
          <p:cNvSpPr>
            <a:spLocks noChangeAspect="1" noChangeArrowheads="1"/>
          </p:cNvSpPr>
          <p:nvPr/>
        </p:nvSpPr>
        <p:spPr bwMode="auto">
          <a:xfrm>
            <a:off x="1289050" y="17922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8" name="Rectangle 62">
            <a:extLst>
              <a:ext uri="{FF2B5EF4-FFF2-40B4-BE49-F238E27FC236}">
                <a16:creationId xmlns:a16="http://schemas.microsoft.com/office/drawing/2014/main" id="{BA6E93F1-A2BE-43E3-AB19-F12026D33D1D}"/>
              </a:ext>
            </a:extLst>
          </p:cNvPr>
          <p:cNvSpPr>
            <a:spLocks noChangeAspect="1" noChangeArrowheads="1"/>
          </p:cNvSpPr>
          <p:nvPr/>
        </p:nvSpPr>
        <p:spPr bwMode="auto">
          <a:xfrm>
            <a:off x="1144588" y="19192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19" name="Rectangle 63">
            <a:extLst>
              <a:ext uri="{FF2B5EF4-FFF2-40B4-BE49-F238E27FC236}">
                <a16:creationId xmlns:a16="http://schemas.microsoft.com/office/drawing/2014/main" id="{6ADD3EC1-D8B8-47B1-BA3B-B37D1A2DFD40}"/>
              </a:ext>
            </a:extLst>
          </p:cNvPr>
          <p:cNvSpPr>
            <a:spLocks noChangeAspect="1" noChangeArrowheads="1"/>
          </p:cNvSpPr>
          <p:nvPr/>
        </p:nvSpPr>
        <p:spPr bwMode="auto">
          <a:xfrm>
            <a:off x="1289050" y="191928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0" name="Rectangle 64">
            <a:extLst>
              <a:ext uri="{FF2B5EF4-FFF2-40B4-BE49-F238E27FC236}">
                <a16:creationId xmlns:a16="http://schemas.microsoft.com/office/drawing/2014/main" id="{A225AAE2-7482-434D-9865-1845201572FE}"/>
              </a:ext>
            </a:extLst>
          </p:cNvPr>
          <p:cNvSpPr>
            <a:spLocks noChangeAspect="1" noChangeArrowheads="1"/>
          </p:cNvSpPr>
          <p:nvPr/>
        </p:nvSpPr>
        <p:spPr bwMode="auto">
          <a:xfrm>
            <a:off x="1706563" y="18034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1" name="Rectangle 65">
            <a:extLst>
              <a:ext uri="{FF2B5EF4-FFF2-40B4-BE49-F238E27FC236}">
                <a16:creationId xmlns:a16="http://schemas.microsoft.com/office/drawing/2014/main" id="{8E7A47B6-12F6-4067-9D7E-6EBADA98E86D}"/>
              </a:ext>
            </a:extLst>
          </p:cNvPr>
          <p:cNvSpPr>
            <a:spLocks noChangeAspect="1" noChangeArrowheads="1"/>
          </p:cNvSpPr>
          <p:nvPr/>
        </p:nvSpPr>
        <p:spPr bwMode="auto">
          <a:xfrm>
            <a:off x="1851025" y="18034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2" name="Rectangle 66">
            <a:extLst>
              <a:ext uri="{FF2B5EF4-FFF2-40B4-BE49-F238E27FC236}">
                <a16:creationId xmlns:a16="http://schemas.microsoft.com/office/drawing/2014/main" id="{122C574C-94FD-4ADB-9D56-625A1AF6E677}"/>
              </a:ext>
            </a:extLst>
          </p:cNvPr>
          <p:cNvSpPr>
            <a:spLocks noChangeAspect="1" noChangeArrowheads="1"/>
          </p:cNvSpPr>
          <p:nvPr/>
        </p:nvSpPr>
        <p:spPr bwMode="auto">
          <a:xfrm>
            <a:off x="1706563" y="19304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3" name="Rectangle 67">
            <a:extLst>
              <a:ext uri="{FF2B5EF4-FFF2-40B4-BE49-F238E27FC236}">
                <a16:creationId xmlns:a16="http://schemas.microsoft.com/office/drawing/2014/main" id="{6C9F86B6-330F-45C4-89C2-76AC94BFA656}"/>
              </a:ext>
            </a:extLst>
          </p:cNvPr>
          <p:cNvSpPr>
            <a:spLocks noChangeAspect="1" noChangeArrowheads="1"/>
          </p:cNvSpPr>
          <p:nvPr/>
        </p:nvSpPr>
        <p:spPr bwMode="auto">
          <a:xfrm>
            <a:off x="1851025" y="19304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4" name="Rectangle 68">
            <a:extLst>
              <a:ext uri="{FF2B5EF4-FFF2-40B4-BE49-F238E27FC236}">
                <a16:creationId xmlns:a16="http://schemas.microsoft.com/office/drawing/2014/main" id="{8854C5F4-8A6F-4D6D-A5D8-E93A4E4CD9A9}"/>
              </a:ext>
            </a:extLst>
          </p:cNvPr>
          <p:cNvSpPr>
            <a:spLocks noChangeAspect="1" noChangeArrowheads="1"/>
          </p:cNvSpPr>
          <p:nvPr/>
        </p:nvSpPr>
        <p:spPr bwMode="auto">
          <a:xfrm>
            <a:off x="1990725" y="17891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5" name="Rectangle 69">
            <a:extLst>
              <a:ext uri="{FF2B5EF4-FFF2-40B4-BE49-F238E27FC236}">
                <a16:creationId xmlns:a16="http://schemas.microsoft.com/office/drawing/2014/main" id="{1431EDE8-170B-4652-B435-5CB19F9C159D}"/>
              </a:ext>
            </a:extLst>
          </p:cNvPr>
          <p:cNvSpPr>
            <a:spLocks noChangeAspect="1" noChangeArrowheads="1"/>
          </p:cNvSpPr>
          <p:nvPr/>
        </p:nvSpPr>
        <p:spPr bwMode="auto">
          <a:xfrm>
            <a:off x="2135188" y="17891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6" name="Rectangle 70">
            <a:extLst>
              <a:ext uri="{FF2B5EF4-FFF2-40B4-BE49-F238E27FC236}">
                <a16:creationId xmlns:a16="http://schemas.microsoft.com/office/drawing/2014/main" id="{11E5DB2E-30CE-413C-9F75-EA2D80FD6A46}"/>
              </a:ext>
            </a:extLst>
          </p:cNvPr>
          <p:cNvSpPr>
            <a:spLocks noChangeAspect="1" noChangeArrowheads="1"/>
          </p:cNvSpPr>
          <p:nvPr/>
        </p:nvSpPr>
        <p:spPr bwMode="auto">
          <a:xfrm>
            <a:off x="1990725" y="19161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7" name="Rectangle 71">
            <a:extLst>
              <a:ext uri="{FF2B5EF4-FFF2-40B4-BE49-F238E27FC236}">
                <a16:creationId xmlns:a16="http://schemas.microsoft.com/office/drawing/2014/main" id="{14A4B0BF-CE96-4F2E-8B51-B3A052B7AB8F}"/>
              </a:ext>
            </a:extLst>
          </p:cNvPr>
          <p:cNvSpPr>
            <a:spLocks noChangeAspect="1" noChangeArrowheads="1"/>
          </p:cNvSpPr>
          <p:nvPr/>
        </p:nvSpPr>
        <p:spPr bwMode="auto">
          <a:xfrm>
            <a:off x="2135188" y="19161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8" name="Rectangle 72">
            <a:extLst>
              <a:ext uri="{FF2B5EF4-FFF2-40B4-BE49-F238E27FC236}">
                <a16:creationId xmlns:a16="http://schemas.microsoft.com/office/drawing/2014/main" id="{5315F199-9AE6-4BCA-ACFB-B75CB56D55F2}"/>
              </a:ext>
            </a:extLst>
          </p:cNvPr>
          <p:cNvSpPr>
            <a:spLocks noChangeAspect="1" noChangeArrowheads="1"/>
          </p:cNvSpPr>
          <p:nvPr/>
        </p:nvSpPr>
        <p:spPr bwMode="auto">
          <a:xfrm>
            <a:off x="1385888" y="202882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29" name="Rectangle 73">
            <a:extLst>
              <a:ext uri="{FF2B5EF4-FFF2-40B4-BE49-F238E27FC236}">
                <a16:creationId xmlns:a16="http://schemas.microsoft.com/office/drawing/2014/main" id="{A67ACA3F-B3B2-454D-987F-0EAA2E133942}"/>
              </a:ext>
            </a:extLst>
          </p:cNvPr>
          <p:cNvSpPr>
            <a:spLocks noChangeAspect="1" noChangeArrowheads="1"/>
          </p:cNvSpPr>
          <p:nvPr/>
        </p:nvSpPr>
        <p:spPr bwMode="auto">
          <a:xfrm>
            <a:off x="1530350" y="202882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0" name="Rectangle 74">
            <a:extLst>
              <a:ext uri="{FF2B5EF4-FFF2-40B4-BE49-F238E27FC236}">
                <a16:creationId xmlns:a16="http://schemas.microsoft.com/office/drawing/2014/main" id="{31382263-21AA-4C59-B18A-95423EF8C4CE}"/>
              </a:ext>
            </a:extLst>
          </p:cNvPr>
          <p:cNvSpPr>
            <a:spLocks noChangeAspect="1" noChangeArrowheads="1"/>
          </p:cNvSpPr>
          <p:nvPr/>
        </p:nvSpPr>
        <p:spPr bwMode="auto">
          <a:xfrm>
            <a:off x="1385888" y="215582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1" name="Rectangle 75">
            <a:extLst>
              <a:ext uri="{FF2B5EF4-FFF2-40B4-BE49-F238E27FC236}">
                <a16:creationId xmlns:a16="http://schemas.microsoft.com/office/drawing/2014/main" id="{76EABB9F-A33B-4928-8206-8C75AEE33BA0}"/>
              </a:ext>
            </a:extLst>
          </p:cNvPr>
          <p:cNvSpPr>
            <a:spLocks noChangeAspect="1" noChangeArrowheads="1"/>
          </p:cNvSpPr>
          <p:nvPr/>
        </p:nvSpPr>
        <p:spPr bwMode="auto">
          <a:xfrm>
            <a:off x="1530350" y="215582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2" name="Rectangle 76">
            <a:extLst>
              <a:ext uri="{FF2B5EF4-FFF2-40B4-BE49-F238E27FC236}">
                <a16:creationId xmlns:a16="http://schemas.microsoft.com/office/drawing/2014/main" id="{294A459D-9AFA-4870-B7EB-0B3832A6FFAA}"/>
              </a:ext>
            </a:extLst>
          </p:cNvPr>
          <p:cNvSpPr>
            <a:spLocks noChangeAspect="1" noChangeArrowheads="1"/>
          </p:cNvSpPr>
          <p:nvPr/>
        </p:nvSpPr>
        <p:spPr bwMode="auto">
          <a:xfrm>
            <a:off x="868363" y="22526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3" name="Rectangle 77">
            <a:extLst>
              <a:ext uri="{FF2B5EF4-FFF2-40B4-BE49-F238E27FC236}">
                <a16:creationId xmlns:a16="http://schemas.microsoft.com/office/drawing/2014/main" id="{2A6C84DB-EDA6-4DB5-9DBA-A9811C93D0F4}"/>
              </a:ext>
            </a:extLst>
          </p:cNvPr>
          <p:cNvSpPr>
            <a:spLocks noChangeAspect="1" noChangeArrowheads="1"/>
          </p:cNvSpPr>
          <p:nvPr/>
        </p:nvSpPr>
        <p:spPr bwMode="auto">
          <a:xfrm>
            <a:off x="1012825" y="22526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4" name="Rectangle 78">
            <a:extLst>
              <a:ext uri="{FF2B5EF4-FFF2-40B4-BE49-F238E27FC236}">
                <a16:creationId xmlns:a16="http://schemas.microsoft.com/office/drawing/2014/main" id="{437BC909-7746-4642-ABB4-CAA51ECF8884}"/>
              </a:ext>
            </a:extLst>
          </p:cNvPr>
          <p:cNvSpPr>
            <a:spLocks noChangeAspect="1" noChangeArrowheads="1"/>
          </p:cNvSpPr>
          <p:nvPr/>
        </p:nvSpPr>
        <p:spPr bwMode="auto">
          <a:xfrm>
            <a:off x="868363" y="23796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5" name="Rectangle 79">
            <a:extLst>
              <a:ext uri="{FF2B5EF4-FFF2-40B4-BE49-F238E27FC236}">
                <a16:creationId xmlns:a16="http://schemas.microsoft.com/office/drawing/2014/main" id="{3B141C35-A832-47F3-9443-2024A55E33DE}"/>
              </a:ext>
            </a:extLst>
          </p:cNvPr>
          <p:cNvSpPr>
            <a:spLocks noChangeAspect="1" noChangeArrowheads="1"/>
          </p:cNvSpPr>
          <p:nvPr/>
        </p:nvSpPr>
        <p:spPr bwMode="auto">
          <a:xfrm>
            <a:off x="1012825" y="23796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6" name="Rectangle 80">
            <a:extLst>
              <a:ext uri="{FF2B5EF4-FFF2-40B4-BE49-F238E27FC236}">
                <a16:creationId xmlns:a16="http://schemas.microsoft.com/office/drawing/2014/main" id="{907543DE-BB59-4964-878A-36ED6606B4FA}"/>
              </a:ext>
            </a:extLst>
          </p:cNvPr>
          <p:cNvSpPr>
            <a:spLocks noChangeAspect="1" noChangeArrowheads="1"/>
          </p:cNvSpPr>
          <p:nvPr/>
        </p:nvSpPr>
        <p:spPr bwMode="auto">
          <a:xfrm>
            <a:off x="1419225" y="22669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7" name="Rectangle 81">
            <a:extLst>
              <a:ext uri="{FF2B5EF4-FFF2-40B4-BE49-F238E27FC236}">
                <a16:creationId xmlns:a16="http://schemas.microsoft.com/office/drawing/2014/main" id="{8897B607-A392-494A-9636-F1C137D98CF2}"/>
              </a:ext>
            </a:extLst>
          </p:cNvPr>
          <p:cNvSpPr>
            <a:spLocks noChangeAspect="1" noChangeArrowheads="1"/>
          </p:cNvSpPr>
          <p:nvPr/>
        </p:nvSpPr>
        <p:spPr bwMode="auto">
          <a:xfrm>
            <a:off x="1563688" y="22669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8" name="Rectangle 82">
            <a:extLst>
              <a:ext uri="{FF2B5EF4-FFF2-40B4-BE49-F238E27FC236}">
                <a16:creationId xmlns:a16="http://schemas.microsoft.com/office/drawing/2014/main" id="{B1DBBC21-BCD9-4998-A96C-7152D96B6E35}"/>
              </a:ext>
            </a:extLst>
          </p:cNvPr>
          <p:cNvSpPr>
            <a:spLocks noChangeAspect="1" noChangeArrowheads="1"/>
          </p:cNvSpPr>
          <p:nvPr/>
        </p:nvSpPr>
        <p:spPr bwMode="auto">
          <a:xfrm>
            <a:off x="1419225" y="23939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39" name="Rectangle 83">
            <a:extLst>
              <a:ext uri="{FF2B5EF4-FFF2-40B4-BE49-F238E27FC236}">
                <a16:creationId xmlns:a16="http://schemas.microsoft.com/office/drawing/2014/main" id="{0875FE11-88BA-4CF4-AD71-6E06E78130A2}"/>
              </a:ext>
            </a:extLst>
          </p:cNvPr>
          <p:cNvSpPr>
            <a:spLocks noChangeAspect="1" noChangeArrowheads="1"/>
          </p:cNvSpPr>
          <p:nvPr/>
        </p:nvSpPr>
        <p:spPr bwMode="auto">
          <a:xfrm>
            <a:off x="1563688" y="239395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0" name="Rectangle 84">
            <a:extLst>
              <a:ext uri="{FF2B5EF4-FFF2-40B4-BE49-F238E27FC236}">
                <a16:creationId xmlns:a16="http://schemas.microsoft.com/office/drawing/2014/main" id="{9AD51DBF-7A5C-4F68-847B-8C5F6393A232}"/>
              </a:ext>
            </a:extLst>
          </p:cNvPr>
          <p:cNvSpPr>
            <a:spLocks noChangeAspect="1" noChangeArrowheads="1"/>
          </p:cNvSpPr>
          <p:nvPr/>
        </p:nvSpPr>
        <p:spPr bwMode="auto">
          <a:xfrm>
            <a:off x="860425" y="252253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1" name="Rectangle 85">
            <a:extLst>
              <a:ext uri="{FF2B5EF4-FFF2-40B4-BE49-F238E27FC236}">
                <a16:creationId xmlns:a16="http://schemas.microsoft.com/office/drawing/2014/main" id="{54AFEBEB-8065-4C07-9BDE-212AFDA86253}"/>
              </a:ext>
            </a:extLst>
          </p:cNvPr>
          <p:cNvSpPr>
            <a:spLocks noChangeAspect="1" noChangeArrowheads="1"/>
          </p:cNvSpPr>
          <p:nvPr/>
        </p:nvSpPr>
        <p:spPr bwMode="auto">
          <a:xfrm>
            <a:off x="1004888" y="252253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2" name="Rectangle 86">
            <a:extLst>
              <a:ext uri="{FF2B5EF4-FFF2-40B4-BE49-F238E27FC236}">
                <a16:creationId xmlns:a16="http://schemas.microsoft.com/office/drawing/2014/main" id="{5D36E9BB-F079-4130-82F8-B58A8FA32F89}"/>
              </a:ext>
            </a:extLst>
          </p:cNvPr>
          <p:cNvSpPr>
            <a:spLocks noChangeAspect="1" noChangeArrowheads="1"/>
          </p:cNvSpPr>
          <p:nvPr/>
        </p:nvSpPr>
        <p:spPr bwMode="auto">
          <a:xfrm>
            <a:off x="860425" y="264953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3" name="Rectangle 87">
            <a:extLst>
              <a:ext uri="{FF2B5EF4-FFF2-40B4-BE49-F238E27FC236}">
                <a16:creationId xmlns:a16="http://schemas.microsoft.com/office/drawing/2014/main" id="{528F35D6-E623-40EA-85F7-7BC6C403CD68}"/>
              </a:ext>
            </a:extLst>
          </p:cNvPr>
          <p:cNvSpPr>
            <a:spLocks noChangeAspect="1" noChangeArrowheads="1"/>
          </p:cNvSpPr>
          <p:nvPr/>
        </p:nvSpPr>
        <p:spPr bwMode="auto">
          <a:xfrm>
            <a:off x="1004888" y="2649538"/>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4" name="Rectangle 88">
            <a:extLst>
              <a:ext uri="{FF2B5EF4-FFF2-40B4-BE49-F238E27FC236}">
                <a16:creationId xmlns:a16="http://schemas.microsoft.com/office/drawing/2014/main" id="{FF3C6E40-1D16-406C-BCA8-9CE806EBA4B9}"/>
              </a:ext>
            </a:extLst>
          </p:cNvPr>
          <p:cNvSpPr>
            <a:spLocks noChangeAspect="1" noChangeArrowheads="1"/>
          </p:cNvSpPr>
          <p:nvPr/>
        </p:nvSpPr>
        <p:spPr bwMode="auto">
          <a:xfrm>
            <a:off x="1689100" y="25003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5" name="Rectangle 89">
            <a:extLst>
              <a:ext uri="{FF2B5EF4-FFF2-40B4-BE49-F238E27FC236}">
                <a16:creationId xmlns:a16="http://schemas.microsoft.com/office/drawing/2014/main" id="{9B3362A5-7EF9-4B20-AECB-22343FDF85C3}"/>
              </a:ext>
            </a:extLst>
          </p:cNvPr>
          <p:cNvSpPr>
            <a:spLocks noChangeAspect="1" noChangeArrowheads="1"/>
          </p:cNvSpPr>
          <p:nvPr/>
        </p:nvSpPr>
        <p:spPr bwMode="auto">
          <a:xfrm>
            <a:off x="1833563" y="25003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6" name="Rectangle 90">
            <a:extLst>
              <a:ext uri="{FF2B5EF4-FFF2-40B4-BE49-F238E27FC236}">
                <a16:creationId xmlns:a16="http://schemas.microsoft.com/office/drawing/2014/main" id="{D240ED6C-C0A9-4A6A-B41E-6E1C15863F36}"/>
              </a:ext>
            </a:extLst>
          </p:cNvPr>
          <p:cNvSpPr>
            <a:spLocks noChangeAspect="1" noChangeArrowheads="1"/>
          </p:cNvSpPr>
          <p:nvPr/>
        </p:nvSpPr>
        <p:spPr bwMode="auto">
          <a:xfrm>
            <a:off x="1689100" y="26273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7" name="Rectangle 91">
            <a:extLst>
              <a:ext uri="{FF2B5EF4-FFF2-40B4-BE49-F238E27FC236}">
                <a16:creationId xmlns:a16="http://schemas.microsoft.com/office/drawing/2014/main" id="{6B6A548D-2506-4F8E-9A5B-88DA00B83B56}"/>
              </a:ext>
            </a:extLst>
          </p:cNvPr>
          <p:cNvSpPr>
            <a:spLocks noChangeAspect="1" noChangeArrowheads="1"/>
          </p:cNvSpPr>
          <p:nvPr/>
        </p:nvSpPr>
        <p:spPr bwMode="auto">
          <a:xfrm>
            <a:off x="1833563" y="26273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8" name="Rectangle 92">
            <a:extLst>
              <a:ext uri="{FF2B5EF4-FFF2-40B4-BE49-F238E27FC236}">
                <a16:creationId xmlns:a16="http://schemas.microsoft.com/office/drawing/2014/main" id="{700A1E9E-22C6-4AA9-B578-651F2D35C887}"/>
              </a:ext>
            </a:extLst>
          </p:cNvPr>
          <p:cNvSpPr>
            <a:spLocks noChangeAspect="1" noChangeArrowheads="1"/>
          </p:cNvSpPr>
          <p:nvPr/>
        </p:nvSpPr>
        <p:spPr bwMode="auto">
          <a:xfrm>
            <a:off x="1963738" y="25003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49" name="Rectangle 93">
            <a:extLst>
              <a:ext uri="{FF2B5EF4-FFF2-40B4-BE49-F238E27FC236}">
                <a16:creationId xmlns:a16="http://schemas.microsoft.com/office/drawing/2014/main" id="{6149DF02-A3DB-43B1-87FC-85BC8D56D40A}"/>
              </a:ext>
            </a:extLst>
          </p:cNvPr>
          <p:cNvSpPr>
            <a:spLocks noChangeAspect="1" noChangeArrowheads="1"/>
          </p:cNvSpPr>
          <p:nvPr/>
        </p:nvSpPr>
        <p:spPr bwMode="auto">
          <a:xfrm>
            <a:off x="2108200" y="25003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0" name="Rectangle 94">
            <a:extLst>
              <a:ext uri="{FF2B5EF4-FFF2-40B4-BE49-F238E27FC236}">
                <a16:creationId xmlns:a16="http://schemas.microsoft.com/office/drawing/2014/main" id="{26ECF9BD-A288-4D66-B76C-8DA5300EAE15}"/>
              </a:ext>
            </a:extLst>
          </p:cNvPr>
          <p:cNvSpPr>
            <a:spLocks noChangeAspect="1" noChangeArrowheads="1"/>
          </p:cNvSpPr>
          <p:nvPr/>
        </p:nvSpPr>
        <p:spPr bwMode="auto">
          <a:xfrm>
            <a:off x="1963738" y="26273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1" name="Rectangle 95">
            <a:extLst>
              <a:ext uri="{FF2B5EF4-FFF2-40B4-BE49-F238E27FC236}">
                <a16:creationId xmlns:a16="http://schemas.microsoft.com/office/drawing/2014/main" id="{405F15D5-BB0F-4DD6-AA29-E2BD96D030F8}"/>
              </a:ext>
            </a:extLst>
          </p:cNvPr>
          <p:cNvSpPr>
            <a:spLocks noChangeAspect="1" noChangeArrowheads="1"/>
          </p:cNvSpPr>
          <p:nvPr/>
        </p:nvSpPr>
        <p:spPr bwMode="auto">
          <a:xfrm>
            <a:off x="2108200" y="262731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2" name="Rectangle 96">
            <a:extLst>
              <a:ext uri="{FF2B5EF4-FFF2-40B4-BE49-F238E27FC236}">
                <a16:creationId xmlns:a16="http://schemas.microsoft.com/office/drawing/2014/main" id="{351AB1B5-2F2D-4326-BCA8-2C13D79AC88F}"/>
              </a:ext>
            </a:extLst>
          </p:cNvPr>
          <p:cNvSpPr>
            <a:spLocks noChangeAspect="1" noChangeArrowheads="1"/>
          </p:cNvSpPr>
          <p:nvPr/>
        </p:nvSpPr>
        <p:spPr bwMode="auto">
          <a:xfrm>
            <a:off x="857250" y="27082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3" name="Rectangle 97">
            <a:extLst>
              <a:ext uri="{FF2B5EF4-FFF2-40B4-BE49-F238E27FC236}">
                <a16:creationId xmlns:a16="http://schemas.microsoft.com/office/drawing/2014/main" id="{7CDD50AC-FBCA-4218-BB08-A737C58CEF4E}"/>
              </a:ext>
            </a:extLst>
          </p:cNvPr>
          <p:cNvSpPr>
            <a:spLocks noChangeAspect="1" noChangeArrowheads="1"/>
          </p:cNvSpPr>
          <p:nvPr/>
        </p:nvSpPr>
        <p:spPr bwMode="auto">
          <a:xfrm>
            <a:off x="1001713" y="27082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4" name="Rectangle 98">
            <a:extLst>
              <a:ext uri="{FF2B5EF4-FFF2-40B4-BE49-F238E27FC236}">
                <a16:creationId xmlns:a16="http://schemas.microsoft.com/office/drawing/2014/main" id="{031851F2-36B2-48EB-B110-4A7387C6489C}"/>
              </a:ext>
            </a:extLst>
          </p:cNvPr>
          <p:cNvSpPr>
            <a:spLocks noChangeAspect="1" noChangeArrowheads="1"/>
          </p:cNvSpPr>
          <p:nvPr/>
        </p:nvSpPr>
        <p:spPr bwMode="auto">
          <a:xfrm>
            <a:off x="857250" y="28352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5" name="Rectangle 99">
            <a:extLst>
              <a:ext uri="{FF2B5EF4-FFF2-40B4-BE49-F238E27FC236}">
                <a16:creationId xmlns:a16="http://schemas.microsoft.com/office/drawing/2014/main" id="{2A5195ED-0010-43CB-BDEF-C43979FDB45A}"/>
              </a:ext>
            </a:extLst>
          </p:cNvPr>
          <p:cNvSpPr>
            <a:spLocks noChangeAspect="1" noChangeArrowheads="1"/>
          </p:cNvSpPr>
          <p:nvPr/>
        </p:nvSpPr>
        <p:spPr bwMode="auto">
          <a:xfrm>
            <a:off x="1001713" y="28352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6" name="Rectangle 100">
            <a:extLst>
              <a:ext uri="{FF2B5EF4-FFF2-40B4-BE49-F238E27FC236}">
                <a16:creationId xmlns:a16="http://schemas.microsoft.com/office/drawing/2014/main" id="{209216D7-4518-4058-945E-4592DC35F2D1}"/>
              </a:ext>
            </a:extLst>
          </p:cNvPr>
          <p:cNvSpPr>
            <a:spLocks noChangeAspect="1" noChangeArrowheads="1"/>
          </p:cNvSpPr>
          <p:nvPr/>
        </p:nvSpPr>
        <p:spPr bwMode="auto">
          <a:xfrm>
            <a:off x="1135063" y="29337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7" name="Rectangle 101">
            <a:extLst>
              <a:ext uri="{FF2B5EF4-FFF2-40B4-BE49-F238E27FC236}">
                <a16:creationId xmlns:a16="http://schemas.microsoft.com/office/drawing/2014/main" id="{A35042AC-8487-4A01-A88F-6D63154FAFBD}"/>
              </a:ext>
            </a:extLst>
          </p:cNvPr>
          <p:cNvSpPr>
            <a:spLocks noChangeAspect="1" noChangeArrowheads="1"/>
          </p:cNvSpPr>
          <p:nvPr/>
        </p:nvSpPr>
        <p:spPr bwMode="auto">
          <a:xfrm>
            <a:off x="1279525" y="29337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8" name="Rectangle 102">
            <a:extLst>
              <a:ext uri="{FF2B5EF4-FFF2-40B4-BE49-F238E27FC236}">
                <a16:creationId xmlns:a16="http://schemas.microsoft.com/office/drawing/2014/main" id="{9428D09E-56B6-432A-8DC4-3BCD7458203D}"/>
              </a:ext>
            </a:extLst>
          </p:cNvPr>
          <p:cNvSpPr>
            <a:spLocks noChangeAspect="1" noChangeArrowheads="1"/>
          </p:cNvSpPr>
          <p:nvPr/>
        </p:nvSpPr>
        <p:spPr bwMode="auto">
          <a:xfrm>
            <a:off x="1135063" y="30607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59" name="Rectangle 103">
            <a:extLst>
              <a:ext uri="{FF2B5EF4-FFF2-40B4-BE49-F238E27FC236}">
                <a16:creationId xmlns:a16="http://schemas.microsoft.com/office/drawing/2014/main" id="{143F623D-AC83-45C3-8F28-549A0879841A}"/>
              </a:ext>
            </a:extLst>
          </p:cNvPr>
          <p:cNvSpPr>
            <a:spLocks noChangeAspect="1" noChangeArrowheads="1"/>
          </p:cNvSpPr>
          <p:nvPr/>
        </p:nvSpPr>
        <p:spPr bwMode="auto">
          <a:xfrm>
            <a:off x="1279525" y="3060700"/>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0" name="Rectangle 104">
            <a:extLst>
              <a:ext uri="{FF2B5EF4-FFF2-40B4-BE49-F238E27FC236}">
                <a16:creationId xmlns:a16="http://schemas.microsoft.com/office/drawing/2014/main" id="{C4FB4705-859C-4318-B47B-0CEF05940C09}"/>
              </a:ext>
            </a:extLst>
          </p:cNvPr>
          <p:cNvSpPr>
            <a:spLocks noChangeAspect="1" noChangeArrowheads="1"/>
          </p:cNvSpPr>
          <p:nvPr/>
        </p:nvSpPr>
        <p:spPr bwMode="auto">
          <a:xfrm>
            <a:off x="1679575" y="27352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1" name="Rectangle 105">
            <a:extLst>
              <a:ext uri="{FF2B5EF4-FFF2-40B4-BE49-F238E27FC236}">
                <a16:creationId xmlns:a16="http://schemas.microsoft.com/office/drawing/2014/main" id="{446F3D44-6A36-4FD1-82E9-F16978982E9A}"/>
              </a:ext>
            </a:extLst>
          </p:cNvPr>
          <p:cNvSpPr>
            <a:spLocks noChangeAspect="1" noChangeArrowheads="1"/>
          </p:cNvSpPr>
          <p:nvPr/>
        </p:nvSpPr>
        <p:spPr bwMode="auto">
          <a:xfrm>
            <a:off x="1824038" y="27352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2" name="Rectangle 106">
            <a:extLst>
              <a:ext uri="{FF2B5EF4-FFF2-40B4-BE49-F238E27FC236}">
                <a16:creationId xmlns:a16="http://schemas.microsoft.com/office/drawing/2014/main" id="{299313A3-F9BB-4DE5-8EC6-F15558C5CD96}"/>
              </a:ext>
            </a:extLst>
          </p:cNvPr>
          <p:cNvSpPr>
            <a:spLocks noChangeAspect="1" noChangeArrowheads="1"/>
          </p:cNvSpPr>
          <p:nvPr/>
        </p:nvSpPr>
        <p:spPr bwMode="auto">
          <a:xfrm>
            <a:off x="1679575" y="28622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3" name="Rectangle 107">
            <a:extLst>
              <a:ext uri="{FF2B5EF4-FFF2-40B4-BE49-F238E27FC236}">
                <a16:creationId xmlns:a16="http://schemas.microsoft.com/office/drawing/2014/main" id="{E3DFB475-5579-43F5-8C3A-F0846B19CE58}"/>
              </a:ext>
            </a:extLst>
          </p:cNvPr>
          <p:cNvSpPr>
            <a:spLocks noChangeAspect="1" noChangeArrowheads="1"/>
          </p:cNvSpPr>
          <p:nvPr/>
        </p:nvSpPr>
        <p:spPr bwMode="auto">
          <a:xfrm>
            <a:off x="1824038" y="28622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4" name="Rectangle 108">
            <a:extLst>
              <a:ext uri="{FF2B5EF4-FFF2-40B4-BE49-F238E27FC236}">
                <a16:creationId xmlns:a16="http://schemas.microsoft.com/office/drawing/2014/main" id="{960E5E5C-6634-4A3C-8E28-F0522BCFFC7B}"/>
              </a:ext>
            </a:extLst>
          </p:cNvPr>
          <p:cNvSpPr>
            <a:spLocks noChangeAspect="1" noChangeArrowheads="1"/>
          </p:cNvSpPr>
          <p:nvPr/>
        </p:nvSpPr>
        <p:spPr bwMode="auto">
          <a:xfrm>
            <a:off x="1971675" y="27225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5" name="Rectangle 109">
            <a:extLst>
              <a:ext uri="{FF2B5EF4-FFF2-40B4-BE49-F238E27FC236}">
                <a16:creationId xmlns:a16="http://schemas.microsoft.com/office/drawing/2014/main" id="{1A9862D8-53E9-4D33-AA80-E101D6C338F3}"/>
              </a:ext>
            </a:extLst>
          </p:cNvPr>
          <p:cNvSpPr>
            <a:spLocks noChangeAspect="1" noChangeArrowheads="1"/>
          </p:cNvSpPr>
          <p:nvPr/>
        </p:nvSpPr>
        <p:spPr bwMode="auto">
          <a:xfrm>
            <a:off x="2116138" y="27225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6" name="Rectangle 110">
            <a:extLst>
              <a:ext uri="{FF2B5EF4-FFF2-40B4-BE49-F238E27FC236}">
                <a16:creationId xmlns:a16="http://schemas.microsoft.com/office/drawing/2014/main" id="{8E4D876E-1290-4AA2-A5DF-63B5A0FE99DA}"/>
              </a:ext>
            </a:extLst>
          </p:cNvPr>
          <p:cNvSpPr>
            <a:spLocks noChangeAspect="1" noChangeArrowheads="1"/>
          </p:cNvSpPr>
          <p:nvPr/>
        </p:nvSpPr>
        <p:spPr bwMode="auto">
          <a:xfrm>
            <a:off x="1971675" y="28495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7" name="Rectangle 111">
            <a:extLst>
              <a:ext uri="{FF2B5EF4-FFF2-40B4-BE49-F238E27FC236}">
                <a16:creationId xmlns:a16="http://schemas.microsoft.com/office/drawing/2014/main" id="{A80FBCC5-848D-4E28-A270-08E23B03A721}"/>
              </a:ext>
            </a:extLst>
          </p:cNvPr>
          <p:cNvSpPr>
            <a:spLocks noChangeAspect="1" noChangeArrowheads="1"/>
          </p:cNvSpPr>
          <p:nvPr/>
        </p:nvSpPr>
        <p:spPr bwMode="auto">
          <a:xfrm>
            <a:off x="2116138" y="2849563"/>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8" name="Rectangle 112">
            <a:extLst>
              <a:ext uri="{FF2B5EF4-FFF2-40B4-BE49-F238E27FC236}">
                <a16:creationId xmlns:a16="http://schemas.microsoft.com/office/drawing/2014/main" id="{FD75C306-0973-4BBF-9090-10C76DB61884}"/>
              </a:ext>
            </a:extLst>
          </p:cNvPr>
          <p:cNvSpPr>
            <a:spLocks noChangeAspect="1" noChangeArrowheads="1"/>
          </p:cNvSpPr>
          <p:nvPr/>
        </p:nvSpPr>
        <p:spPr bwMode="auto">
          <a:xfrm>
            <a:off x="1419225" y="29368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69" name="Rectangle 113">
            <a:extLst>
              <a:ext uri="{FF2B5EF4-FFF2-40B4-BE49-F238E27FC236}">
                <a16:creationId xmlns:a16="http://schemas.microsoft.com/office/drawing/2014/main" id="{5E4FC36F-5550-4628-98B6-508D0C58CC34}"/>
              </a:ext>
            </a:extLst>
          </p:cNvPr>
          <p:cNvSpPr>
            <a:spLocks noChangeAspect="1" noChangeArrowheads="1"/>
          </p:cNvSpPr>
          <p:nvPr/>
        </p:nvSpPr>
        <p:spPr bwMode="auto">
          <a:xfrm>
            <a:off x="1563688" y="29368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70" name="Rectangle 114">
            <a:extLst>
              <a:ext uri="{FF2B5EF4-FFF2-40B4-BE49-F238E27FC236}">
                <a16:creationId xmlns:a16="http://schemas.microsoft.com/office/drawing/2014/main" id="{2393B6EF-FA13-4449-A011-EFE7415EAD70}"/>
              </a:ext>
            </a:extLst>
          </p:cNvPr>
          <p:cNvSpPr>
            <a:spLocks noChangeAspect="1" noChangeArrowheads="1"/>
          </p:cNvSpPr>
          <p:nvPr/>
        </p:nvSpPr>
        <p:spPr bwMode="auto">
          <a:xfrm>
            <a:off x="1419225" y="30638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71" name="Rectangle 115">
            <a:extLst>
              <a:ext uri="{FF2B5EF4-FFF2-40B4-BE49-F238E27FC236}">
                <a16:creationId xmlns:a16="http://schemas.microsoft.com/office/drawing/2014/main" id="{4B5A0154-E149-44F3-945B-F608EA326F78}"/>
              </a:ext>
            </a:extLst>
          </p:cNvPr>
          <p:cNvSpPr>
            <a:spLocks noChangeAspect="1" noChangeArrowheads="1"/>
          </p:cNvSpPr>
          <p:nvPr/>
        </p:nvSpPr>
        <p:spPr bwMode="auto">
          <a:xfrm>
            <a:off x="1563688" y="3063875"/>
            <a:ext cx="139700" cy="120650"/>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grpSp>
        <p:nvGrpSpPr>
          <p:cNvPr id="53356" name="Group 116">
            <a:extLst>
              <a:ext uri="{FF2B5EF4-FFF2-40B4-BE49-F238E27FC236}">
                <a16:creationId xmlns:a16="http://schemas.microsoft.com/office/drawing/2014/main" id="{3CB9DFBC-3E56-427D-B71F-76450D51BD44}"/>
              </a:ext>
            </a:extLst>
          </p:cNvPr>
          <p:cNvGrpSpPr>
            <a:grpSpLocks/>
          </p:cNvGrpSpPr>
          <p:nvPr/>
        </p:nvGrpSpPr>
        <p:grpSpPr bwMode="auto">
          <a:xfrm>
            <a:off x="3860800" y="1514475"/>
            <a:ext cx="2209800" cy="1885950"/>
            <a:chOff x="4150" y="2536"/>
            <a:chExt cx="1392" cy="1188"/>
          </a:xfrm>
        </p:grpSpPr>
        <p:grpSp>
          <p:nvGrpSpPr>
            <p:cNvPr id="53505" name="Group 117">
              <a:extLst>
                <a:ext uri="{FF2B5EF4-FFF2-40B4-BE49-F238E27FC236}">
                  <a16:creationId xmlns:a16="http://schemas.microsoft.com/office/drawing/2014/main" id="{651FBAF4-D1DB-4E40-B340-7B8F920565B8}"/>
                </a:ext>
              </a:extLst>
            </p:cNvPr>
            <p:cNvGrpSpPr>
              <a:grpSpLocks/>
            </p:cNvGrpSpPr>
            <p:nvPr/>
          </p:nvGrpSpPr>
          <p:grpSpPr bwMode="auto">
            <a:xfrm>
              <a:off x="4155" y="2536"/>
              <a:ext cx="1368" cy="1176"/>
              <a:chOff x="380" y="984"/>
              <a:chExt cx="1368" cy="1176"/>
            </a:xfrm>
          </p:grpSpPr>
          <p:sp>
            <p:nvSpPr>
              <p:cNvPr id="301174" name="Rectangle 118">
                <a:extLst>
                  <a:ext uri="{FF2B5EF4-FFF2-40B4-BE49-F238E27FC236}">
                    <a16:creationId xmlns:a16="http://schemas.microsoft.com/office/drawing/2014/main" id="{C3EDF0EE-1CB8-4C83-B675-7D46A5CB9C44}"/>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3611" name="Freeform 119">
                <a:extLst>
                  <a:ext uri="{FF2B5EF4-FFF2-40B4-BE49-F238E27FC236}">
                    <a16:creationId xmlns:a16="http://schemas.microsoft.com/office/drawing/2014/main" id="{CDAF94E0-2D73-4DF3-A535-E8700F6EFF71}"/>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3612" name="Freeform 120">
                <a:extLst>
                  <a:ext uri="{FF2B5EF4-FFF2-40B4-BE49-F238E27FC236}">
                    <a16:creationId xmlns:a16="http://schemas.microsoft.com/office/drawing/2014/main" id="{4590F450-6FF6-4FC4-AB0C-C1B55AC2E4B3}"/>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3613" name="Freeform 121">
                <a:extLst>
                  <a:ext uri="{FF2B5EF4-FFF2-40B4-BE49-F238E27FC236}">
                    <a16:creationId xmlns:a16="http://schemas.microsoft.com/office/drawing/2014/main" id="{28EB7E09-F39F-4D1F-8F39-16C077D4DD87}"/>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1178" name="Text Box 122">
                <a:extLst>
                  <a:ext uri="{FF2B5EF4-FFF2-40B4-BE49-F238E27FC236}">
                    <a16:creationId xmlns:a16="http://schemas.microsoft.com/office/drawing/2014/main" id="{F9495372-3F8F-4484-8936-ECB43F37226F}"/>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1179" name="Text Box 123">
                <a:extLst>
                  <a:ext uri="{FF2B5EF4-FFF2-40B4-BE49-F238E27FC236}">
                    <a16:creationId xmlns:a16="http://schemas.microsoft.com/office/drawing/2014/main" id="{9F29777E-C9C3-45CF-9914-5283AF545B26}"/>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1180" name="Text Box 124">
                <a:extLst>
                  <a:ext uri="{FF2B5EF4-FFF2-40B4-BE49-F238E27FC236}">
                    <a16:creationId xmlns:a16="http://schemas.microsoft.com/office/drawing/2014/main" id="{10D5AFE7-CAD6-4BC7-992B-2D261BBF3E3C}"/>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1181" name="Text Box 125">
                <a:extLst>
                  <a:ext uri="{FF2B5EF4-FFF2-40B4-BE49-F238E27FC236}">
                    <a16:creationId xmlns:a16="http://schemas.microsoft.com/office/drawing/2014/main" id="{D5A1220E-C706-4EA2-B994-76696A2A3ED1}"/>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sp>
          <p:nvSpPr>
            <p:cNvPr id="301182" name="Rectangle 126">
              <a:extLst>
                <a:ext uri="{FF2B5EF4-FFF2-40B4-BE49-F238E27FC236}">
                  <a16:creationId xmlns:a16="http://schemas.microsoft.com/office/drawing/2014/main" id="{10EBF345-4BF1-486D-B351-6C15E54DD9AB}"/>
                </a:ext>
              </a:extLst>
            </p:cNvPr>
            <p:cNvSpPr>
              <a:spLocks noChangeAspect="1" noChangeArrowheads="1"/>
            </p:cNvSpPr>
            <p:nvPr/>
          </p:nvSpPr>
          <p:spPr bwMode="auto">
            <a:xfrm>
              <a:off x="4155" y="2550"/>
              <a:ext cx="685" cy="58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83" name="Rectangle 127">
              <a:extLst>
                <a:ext uri="{FF2B5EF4-FFF2-40B4-BE49-F238E27FC236}">
                  <a16:creationId xmlns:a16="http://schemas.microsoft.com/office/drawing/2014/main" id="{EFE2204B-B9A5-44AC-90F4-0F335270F090}"/>
                </a:ext>
              </a:extLst>
            </p:cNvPr>
            <p:cNvSpPr>
              <a:spLocks noChangeAspect="1" noChangeArrowheads="1"/>
            </p:cNvSpPr>
            <p:nvPr/>
          </p:nvSpPr>
          <p:spPr bwMode="auto">
            <a:xfrm>
              <a:off x="4155" y="3123"/>
              <a:ext cx="685" cy="58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84" name="Rectangle 128">
              <a:extLst>
                <a:ext uri="{FF2B5EF4-FFF2-40B4-BE49-F238E27FC236}">
                  <a16:creationId xmlns:a16="http://schemas.microsoft.com/office/drawing/2014/main" id="{BF606DAB-8E78-45CD-B140-04863DCC6222}"/>
                </a:ext>
              </a:extLst>
            </p:cNvPr>
            <p:cNvSpPr>
              <a:spLocks noChangeAspect="1" noChangeArrowheads="1"/>
            </p:cNvSpPr>
            <p:nvPr/>
          </p:nvSpPr>
          <p:spPr bwMode="auto">
            <a:xfrm>
              <a:off x="4840" y="3133"/>
              <a:ext cx="685" cy="58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85" name="Rectangle 129">
              <a:extLst>
                <a:ext uri="{FF2B5EF4-FFF2-40B4-BE49-F238E27FC236}">
                  <a16:creationId xmlns:a16="http://schemas.microsoft.com/office/drawing/2014/main" id="{649258C2-7542-4F43-A06D-545C76471F92}"/>
                </a:ext>
              </a:extLst>
            </p:cNvPr>
            <p:cNvSpPr>
              <a:spLocks noChangeAspect="1" noChangeArrowheads="1"/>
            </p:cNvSpPr>
            <p:nvPr/>
          </p:nvSpPr>
          <p:spPr bwMode="auto">
            <a:xfrm>
              <a:off x="4830" y="2550"/>
              <a:ext cx="685" cy="58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86" name="Rectangle 130">
              <a:extLst>
                <a:ext uri="{FF2B5EF4-FFF2-40B4-BE49-F238E27FC236}">
                  <a16:creationId xmlns:a16="http://schemas.microsoft.com/office/drawing/2014/main" id="{DCAF6C67-CBC3-4ED5-99ED-418219703DA2}"/>
                </a:ext>
              </a:extLst>
            </p:cNvPr>
            <p:cNvSpPr>
              <a:spLocks noChangeAspect="1" noChangeArrowheads="1"/>
            </p:cNvSpPr>
            <p:nvPr/>
          </p:nvSpPr>
          <p:spPr bwMode="auto">
            <a:xfrm>
              <a:off x="4156" y="2536"/>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87" name="Rectangle 131">
              <a:extLst>
                <a:ext uri="{FF2B5EF4-FFF2-40B4-BE49-F238E27FC236}">
                  <a16:creationId xmlns:a16="http://schemas.microsoft.com/office/drawing/2014/main" id="{ABBF9FEC-9814-4200-92A6-1645BC6C7255}"/>
                </a:ext>
              </a:extLst>
            </p:cNvPr>
            <p:cNvSpPr>
              <a:spLocks noChangeAspect="1" noChangeArrowheads="1"/>
            </p:cNvSpPr>
            <p:nvPr/>
          </p:nvSpPr>
          <p:spPr bwMode="auto">
            <a:xfrm>
              <a:off x="4502" y="2536"/>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88" name="Rectangle 132">
              <a:extLst>
                <a:ext uri="{FF2B5EF4-FFF2-40B4-BE49-F238E27FC236}">
                  <a16:creationId xmlns:a16="http://schemas.microsoft.com/office/drawing/2014/main" id="{AB6ED6FA-13AD-40C7-A477-581C8D4698B5}"/>
                </a:ext>
              </a:extLst>
            </p:cNvPr>
            <p:cNvSpPr>
              <a:spLocks noChangeAspect="1" noChangeArrowheads="1"/>
            </p:cNvSpPr>
            <p:nvPr/>
          </p:nvSpPr>
          <p:spPr bwMode="auto">
            <a:xfrm>
              <a:off x="4156" y="2833"/>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89" name="Rectangle 133">
              <a:extLst>
                <a:ext uri="{FF2B5EF4-FFF2-40B4-BE49-F238E27FC236}">
                  <a16:creationId xmlns:a16="http://schemas.microsoft.com/office/drawing/2014/main" id="{D16F1F8F-DE91-400E-BBB7-7EFFC3CF3430}"/>
                </a:ext>
              </a:extLst>
            </p:cNvPr>
            <p:cNvSpPr>
              <a:spLocks noChangeAspect="1" noChangeArrowheads="1"/>
            </p:cNvSpPr>
            <p:nvPr/>
          </p:nvSpPr>
          <p:spPr bwMode="auto">
            <a:xfrm>
              <a:off x="4502" y="2833"/>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0" name="Rectangle 134">
              <a:extLst>
                <a:ext uri="{FF2B5EF4-FFF2-40B4-BE49-F238E27FC236}">
                  <a16:creationId xmlns:a16="http://schemas.microsoft.com/office/drawing/2014/main" id="{2B6F396A-E935-4FF3-A3D1-A5A8E90323E2}"/>
                </a:ext>
              </a:extLst>
            </p:cNvPr>
            <p:cNvSpPr>
              <a:spLocks noChangeAspect="1" noChangeArrowheads="1"/>
            </p:cNvSpPr>
            <p:nvPr/>
          </p:nvSpPr>
          <p:spPr bwMode="auto">
            <a:xfrm>
              <a:off x="4155" y="3120"/>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1" name="Rectangle 135">
              <a:extLst>
                <a:ext uri="{FF2B5EF4-FFF2-40B4-BE49-F238E27FC236}">
                  <a16:creationId xmlns:a16="http://schemas.microsoft.com/office/drawing/2014/main" id="{A116D5DB-A0CF-4632-9660-C68D8DFB9203}"/>
                </a:ext>
              </a:extLst>
            </p:cNvPr>
            <p:cNvSpPr>
              <a:spLocks noChangeAspect="1" noChangeArrowheads="1"/>
            </p:cNvSpPr>
            <p:nvPr/>
          </p:nvSpPr>
          <p:spPr bwMode="auto">
            <a:xfrm>
              <a:off x="4501" y="3120"/>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2" name="Rectangle 136">
              <a:extLst>
                <a:ext uri="{FF2B5EF4-FFF2-40B4-BE49-F238E27FC236}">
                  <a16:creationId xmlns:a16="http://schemas.microsoft.com/office/drawing/2014/main" id="{23F082A2-87E2-4E19-9F7D-D32536B68CCD}"/>
                </a:ext>
              </a:extLst>
            </p:cNvPr>
            <p:cNvSpPr>
              <a:spLocks noChangeAspect="1" noChangeArrowheads="1"/>
            </p:cNvSpPr>
            <p:nvPr/>
          </p:nvSpPr>
          <p:spPr bwMode="auto">
            <a:xfrm>
              <a:off x="4155" y="3417"/>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3" name="Rectangle 137">
              <a:extLst>
                <a:ext uri="{FF2B5EF4-FFF2-40B4-BE49-F238E27FC236}">
                  <a16:creationId xmlns:a16="http://schemas.microsoft.com/office/drawing/2014/main" id="{ED2A9820-21C4-4A66-8903-ED083A943DBF}"/>
                </a:ext>
              </a:extLst>
            </p:cNvPr>
            <p:cNvSpPr>
              <a:spLocks noChangeAspect="1" noChangeArrowheads="1"/>
            </p:cNvSpPr>
            <p:nvPr/>
          </p:nvSpPr>
          <p:spPr bwMode="auto">
            <a:xfrm>
              <a:off x="4501" y="3417"/>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4" name="Rectangle 138">
              <a:extLst>
                <a:ext uri="{FF2B5EF4-FFF2-40B4-BE49-F238E27FC236}">
                  <a16:creationId xmlns:a16="http://schemas.microsoft.com/office/drawing/2014/main" id="{FF0D0BD6-EE2E-4BAB-86F6-AAA0A18DFD02}"/>
                </a:ext>
              </a:extLst>
            </p:cNvPr>
            <p:cNvSpPr>
              <a:spLocks noChangeAspect="1" noChangeArrowheads="1"/>
            </p:cNvSpPr>
            <p:nvPr/>
          </p:nvSpPr>
          <p:spPr bwMode="auto">
            <a:xfrm>
              <a:off x="4851" y="2536"/>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5" name="Rectangle 139">
              <a:extLst>
                <a:ext uri="{FF2B5EF4-FFF2-40B4-BE49-F238E27FC236}">
                  <a16:creationId xmlns:a16="http://schemas.microsoft.com/office/drawing/2014/main" id="{8D565144-1133-46E1-A98E-16E06644FC37}"/>
                </a:ext>
              </a:extLst>
            </p:cNvPr>
            <p:cNvSpPr>
              <a:spLocks noChangeAspect="1" noChangeArrowheads="1"/>
            </p:cNvSpPr>
            <p:nvPr/>
          </p:nvSpPr>
          <p:spPr bwMode="auto">
            <a:xfrm>
              <a:off x="5197" y="2536"/>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6" name="Rectangle 140">
              <a:extLst>
                <a:ext uri="{FF2B5EF4-FFF2-40B4-BE49-F238E27FC236}">
                  <a16:creationId xmlns:a16="http://schemas.microsoft.com/office/drawing/2014/main" id="{1DFB0C0C-8112-4F42-998C-21A7F7F3537D}"/>
                </a:ext>
              </a:extLst>
            </p:cNvPr>
            <p:cNvSpPr>
              <a:spLocks noChangeAspect="1" noChangeArrowheads="1"/>
            </p:cNvSpPr>
            <p:nvPr/>
          </p:nvSpPr>
          <p:spPr bwMode="auto">
            <a:xfrm>
              <a:off x="4851" y="2833"/>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7" name="Rectangle 141">
              <a:extLst>
                <a:ext uri="{FF2B5EF4-FFF2-40B4-BE49-F238E27FC236}">
                  <a16:creationId xmlns:a16="http://schemas.microsoft.com/office/drawing/2014/main" id="{1DACAF41-D8C2-4BA3-9D7A-D08A24F76A45}"/>
                </a:ext>
              </a:extLst>
            </p:cNvPr>
            <p:cNvSpPr>
              <a:spLocks noChangeAspect="1" noChangeArrowheads="1"/>
            </p:cNvSpPr>
            <p:nvPr/>
          </p:nvSpPr>
          <p:spPr bwMode="auto">
            <a:xfrm>
              <a:off x="5197" y="2833"/>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8" name="Rectangle 142">
              <a:extLst>
                <a:ext uri="{FF2B5EF4-FFF2-40B4-BE49-F238E27FC236}">
                  <a16:creationId xmlns:a16="http://schemas.microsoft.com/office/drawing/2014/main" id="{61625894-0FF1-4EED-9B3C-960FEBA85722}"/>
                </a:ext>
              </a:extLst>
            </p:cNvPr>
            <p:cNvSpPr>
              <a:spLocks noChangeAspect="1" noChangeArrowheads="1"/>
            </p:cNvSpPr>
            <p:nvPr/>
          </p:nvSpPr>
          <p:spPr bwMode="auto">
            <a:xfrm>
              <a:off x="4851" y="3130"/>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199" name="Rectangle 143">
              <a:extLst>
                <a:ext uri="{FF2B5EF4-FFF2-40B4-BE49-F238E27FC236}">
                  <a16:creationId xmlns:a16="http://schemas.microsoft.com/office/drawing/2014/main" id="{8765A9C3-DAEB-4339-A9CF-ADDBF3857684}"/>
                </a:ext>
              </a:extLst>
            </p:cNvPr>
            <p:cNvSpPr>
              <a:spLocks noChangeAspect="1" noChangeArrowheads="1"/>
            </p:cNvSpPr>
            <p:nvPr/>
          </p:nvSpPr>
          <p:spPr bwMode="auto">
            <a:xfrm>
              <a:off x="5197" y="3130"/>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0" name="Rectangle 144">
              <a:extLst>
                <a:ext uri="{FF2B5EF4-FFF2-40B4-BE49-F238E27FC236}">
                  <a16:creationId xmlns:a16="http://schemas.microsoft.com/office/drawing/2014/main" id="{CE5EF7A0-EB1D-421E-B4E9-43F6A0438F78}"/>
                </a:ext>
              </a:extLst>
            </p:cNvPr>
            <p:cNvSpPr>
              <a:spLocks noChangeAspect="1" noChangeArrowheads="1"/>
            </p:cNvSpPr>
            <p:nvPr/>
          </p:nvSpPr>
          <p:spPr bwMode="auto">
            <a:xfrm>
              <a:off x="4851" y="3427"/>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1" name="Rectangle 145">
              <a:extLst>
                <a:ext uri="{FF2B5EF4-FFF2-40B4-BE49-F238E27FC236}">
                  <a16:creationId xmlns:a16="http://schemas.microsoft.com/office/drawing/2014/main" id="{3780A4D3-36A0-4CA5-B6E9-C2647139E36A}"/>
                </a:ext>
              </a:extLst>
            </p:cNvPr>
            <p:cNvSpPr>
              <a:spLocks noChangeAspect="1" noChangeArrowheads="1"/>
            </p:cNvSpPr>
            <p:nvPr/>
          </p:nvSpPr>
          <p:spPr bwMode="auto">
            <a:xfrm>
              <a:off x="5197" y="3427"/>
              <a:ext cx="345" cy="29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2" name="Rectangle 146">
              <a:extLst>
                <a:ext uri="{FF2B5EF4-FFF2-40B4-BE49-F238E27FC236}">
                  <a16:creationId xmlns:a16="http://schemas.microsoft.com/office/drawing/2014/main" id="{E67D2A39-586A-4C8E-B49E-96EE5196124E}"/>
                </a:ext>
              </a:extLst>
            </p:cNvPr>
            <p:cNvSpPr>
              <a:spLocks noChangeAspect="1" noChangeArrowheads="1"/>
            </p:cNvSpPr>
            <p:nvPr/>
          </p:nvSpPr>
          <p:spPr bwMode="auto">
            <a:xfrm>
              <a:off x="4480" y="2541"/>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3" name="Rectangle 147">
              <a:extLst>
                <a:ext uri="{FF2B5EF4-FFF2-40B4-BE49-F238E27FC236}">
                  <a16:creationId xmlns:a16="http://schemas.microsoft.com/office/drawing/2014/main" id="{EEA1C95D-449D-4661-8B0B-C91824E0DEFB}"/>
                </a:ext>
              </a:extLst>
            </p:cNvPr>
            <p:cNvSpPr>
              <a:spLocks noChangeAspect="1" noChangeArrowheads="1"/>
            </p:cNvSpPr>
            <p:nvPr/>
          </p:nvSpPr>
          <p:spPr bwMode="auto">
            <a:xfrm>
              <a:off x="4657" y="2541"/>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4" name="Rectangle 148">
              <a:extLst>
                <a:ext uri="{FF2B5EF4-FFF2-40B4-BE49-F238E27FC236}">
                  <a16:creationId xmlns:a16="http://schemas.microsoft.com/office/drawing/2014/main" id="{8692BCF1-315C-46D7-8DA2-878770F4DA83}"/>
                </a:ext>
              </a:extLst>
            </p:cNvPr>
            <p:cNvSpPr>
              <a:spLocks noChangeAspect="1" noChangeArrowheads="1"/>
            </p:cNvSpPr>
            <p:nvPr/>
          </p:nvSpPr>
          <p:spPr bwMode="auto">
            <a:xfrm>
              <a:off x="4480" y="2696"/>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5" name="Rectangle 149">
              <a:extLst>
                <a:ext uri="{FF2B5EF4-FFF2-40B4-BE49-F238E27FC236}">
                  <a16:creationId xmlns:a16="http://schemas.microsoft.com/office/drawing/2014/main" id="{34040D13-D0B3-46E2-B2D6-36AD6050115B}"/>
                </a:ext>
              </a:extLst>
            </p:cNvPr>
            <p:cNvSpPr>
              <a:spLocks noChangeAspect="1" noChangeArrowheads="1"/>
            </p:cNvSpPr>
            <p:nvPr/>
          </p:nvSpPr>
          <p:spPr bwMode="auto">
            <a:xfrm>
              <a:off x="4657" y="2696"/>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6" name="Rectangle 150">
              <a:extLst>
                <a:ext uri="{FF2B5EF4-FFF2-40B4-BE49-F238E27FC236}">
                  <a16:creationId xmlns:a16="http://schemas.microsoft.com/office/drawing/2014/main" id="{C14A97E5-9416-4A16-86D1-6F0389DA30E0}"/>
                </a:ext>
              </a:extLst>
            </p:cNvPr>
            <p:cNvSpPr>
              <a:spLocks noChangeAspect="1" noChangeArrowheads="1"/>
            </p:cNvSpPr>
            <p:nvPr/>
          </p:nvSpPr>
          <p:spPr bwMode="auto">
            <a:xfrm>
              <a:off x="4864" y="2536"/>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7" name="Rectangle 151">
              <a:extLst>
                <a:ext uri="{FF2B5EF4-FFF2-40B4-BE49-F238E27FC236}">
                  <a16:creationId xmlns:a16="http://schemas.microsoft.com/office/drawing/2014/main" id="{5CAD308D-4F0D-4AD3-B65D-0DCFD586AF8F}"/>
                </a:ext>
              </a:extLst>
            </p:cNvPr>
            <p:cNvSpPr>
              <a:spLocks noChangeAspect="1" noChangeArrowheads="1"/>
            </p:cNvSpPr>
            <p:nvPr/>
          </p:nvSpPr>
          <p:spPr bwMode="auto">
            <a:xfrm>
              <a:off x="5041" y="2536"/>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8" name="Rectangle 152">
              <a:extLst>
                <a:ext uri="{FF2B5EF4-FFF2-40B4-BE49-F238E27FC236}">
                  <a16:creationId xmlns:a16="http://schemas.microsoft.com/office/drawing/2014/main" id="{18664462-0211-4A32-97D4-8B43368A25CA}"/>
                </a:ext>
              </a:extLst>
            </p:cNvPr>
            <p:cNvSpPr>
              <a:spLocks noChangeAspect="1" noChangeArrowheads="1"/>
            </p:cNvSpPr>
            <p:nvPr/>
          </p:nvSpPr>
          <p:spPr bwMode="auto">
            <a:xfrm>
              <a:off x="4864" y="2691"/>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09" name="Rectangle 153">
              <a:extLst>
                <a:ext uri="{FF2B5EF4-FFF2-40B4-BE49-F238E27FC236}">
                  <a16:creationId xmlns:a16="http://schemas.microsoft.com/office/drawing/2014/main" id="{1F8220A5-53E5-4C46-8C53-61AEC6F384E2}"/>
                </a:ext>
              </a:extLst>
            </p:cNvPr>
            <p:cNvSpPr>
              <a:spLocks noChangeAspect="1" noChangeArrowheads="1"/>
            </p:cNvSpPr>
            <p:nvPr/>
          </p:nvSpPr>
          <p:spPr bwMode="auto">
            <a:xfrm>
              <a:off x="5041" y="2691"/>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0" name="Rectangle 154">
              <a:extLst>
                <a:ext uri="{FF2B5EF4-FFF2-40B4-BE49-F238E27FC236}">
                  <a16:creationId xmlns:a16="http://schemas.microsoft.com/office/drawing/2014/main" id="{FEC5D1FA-4AD8-4C3D-9B94-47DC825E93F9}"/>
                </a:ext>
              </a:extLst>
            </p:cNvPr>
            <p:cNvSpPr>
              <a:spLocks noChangeAspect="1" noChangeArrowheads="1"/>
            </p:cNvSpPr>
            <p:nvPr/>
          </p:nvSpPr>
          <p:spPr bwMode="auto">
            <a:xfrm>
              <a:off x="4497" y="2840"/>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1" name="Rectangle 155">
              <a:extLst>
                <a:ext uri="{FF2B5EF4-FFF2-40B4-BE49-F238E27FC236}">
                  <a16:creationId xmlns:a16="http://schemas.microsoft.com/office/drawing/2014/main" id="{CD9EF093-CC82-4DF7-AA6C-04315EC4579A}"/>
                </a:ext>
              </a:extLst>
            </p:cNvPr>
            <p:cNvSpPr>
              <a:spLocks noChangeAspect="1" noChangeArrowheads="1"/>
            </p:cNvSpPr>
            <p:nvPr/>
          </p:nvSpPr>
          <p:spPr bwMode="auto">
            <a:xfrm>
              <a:off x="4674" y="2840"/>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2" name="Rectangle 156">
              <a:extLst>
                <a:ext uri="{FF2B5EF4-FFF2-40B4-BE49-F238E27FC236}">
                  <a16:creationId xmlns:a16="http://schemas.microsoft.com/office/drawing/2014/main" id="{CEDC6AAA-EEF5-44CE-B8B6-9E6AECABDB89}"/>
                </a:ext>
              </a:extLst>
            </p:cNvPr>
            <p:cNvSpPr>
              <a:spLocks noChangeAspect="1" noChangeArrowheads="1"/>
            </p:cNvSpPr>
            <p:nvPr/>
          </p:nvSpPr>
          <p:spPr bwMode="auto">
            <a:xfrm>
              <a:off x="4497" y="2995"/>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3" name="Rectangle 157">
              <a:extLst>
                <a:ext uri="{FF2B5EF4-FFF2-40B4-BE49-F238E27FC236}">
                  <a16:creationId xmlns:a16="http://schemas.microsoft.com/office/drawing/2014/main" id="{5FDFC20C-50F8-4E24-A970-AAC0796926C2}"/>
                </a:ext>
              </a:extLst>
            </p:cNvPr>
            <p:cNvSpPr>
              <a:spLocks noChangeAspect="1" noChangeArrowheads="1"/>
            </p:cNvSpPr>
            <p:nvPr/>
          </p:nvSpPr>
          <p:spPr bwMode="auto">
            <a:xfrm>
              <a:off x="4674" y="2995"/>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4" name="Rectangle 158">
              <a:extLst>
                <a:ext uri="{FF2B5EF4-FFF2-40B4-BE49-F238E27FC236}">
                  <a16:creationId xmlns:a16="http://schemas.microsoft.com/office/drawing/2014/main" id="{8BAA2531-EA59-4E07-8ABF-433152375394}"/>
                </a:ext>
              </a:extLst>
            </p:cNvPr>
            <p:cNvSpPr>
              <a:spLocks noChangeAspect="1" noChangeArrowheads="1"/>
            </p:cNvSpPr>
            <p:nvPr/>
          </p:nvSpPr>
          <p:spPr bwMode="auto">
            <a:xfrm>
              <a:off x="4150" y="3123"/>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5" name="Rectangle 159">
              <a:extLst>
                <a:ext uri="{FF2B5EF4-FFF2-40B4-BE49-F238E27FC236}">
                  <a16:creationId xmlns:a16="http://schemas.microsoft.com/office/drawing/2014/main" id="{67A3B321-EAF1-4B6D-99EF-CF760978EBEC}"/>
                </a:ext>
              </a:extLst>
            </p:cNvPr>
            <p:cNvSpPr>
              <a:spLocks noChangeAspect="1" noChangeArrowheads="1"/>
            </p:cNvSpPr>
            <p:nvPr/>
          </p:nvSpPr>
          <p:spPr bwMode="auto">
            <a:xfrm>
              <a:off x="4327" y="3123"/>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6" name="Rectangle 160">
              <a:extLst>
                <a:ext uri="{FF2B5EF4-FFF2-40B4-BE49-F238E27FC236}">
                  <a16:creationId xmlns:a16="http://schemas.microsoft.com/office/drawing/2014/main" id="{5EE8E03A-D765-47FD-B307-CFDDC62DADE1}"/>
                </a:ext>
              </a:extLst>
            </p:cNvPr>
            <p:cNvSpPr>
              <a:spLocks noChangeAspect="1" noChangeArrowheads="1"/>
            </p:cNvSpPr>
            <p:nvPr/>
          </p:nvSpPr>
          <p:spPr bwMode="auto">
            <a:xfrm>
              <a:off x="4150" y="3278"/>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7" name="Rectangle 161">
              <a:extLst>
                <a:ext uri="{FF2B5EF4-FFF2-40B4-BE49-F238E27FC236}">
                  <a16:creationId xmlns:a16="http://schemas.microsoft.com/office/drawing/2014/main" id="{C20F64F7-4AEC-4057-99B4-ACB037EC3E6A}"/>
                </a:ext>
              </a:extLst>
            </p:cNvPr>
            <p:cNvSpPr>
              <a:spLocks noChangeAspect="1" noChangeArrowheads="1"/>
            </p:cNvSpPr>
            <p:nvPr/>
          </p:nvSpPr>
          <p:spPr bwMode="auto">
            <a:xfrm>
              <a:off x="4327" y="3278"/>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8" name="Rectangle 162">
              <a:extLst>
                <a:ext uri="{FF2B5EF4-FFF2-40B4-BE49-F238E27FC236}">
                  <a16:creationId xmlns:a16="http://schemas.microsoft.com/office/drawing/2014/main" id="{1E45F3C2-DC9A-4E03-A291-C9F1EE39B105}"/>
                </a:ext>
              </a:extLst>
            </p:cNvPr>
            <p:cNvSpPr>
              <a:spLocks noChangeAspect="1" noChangeArrowheads="1"/>
            </p:cNvSpPr>
            <p:nvPr/>
          </p:nvSpPr>
          <p:spPr bwMode="auto">
            <a:xfrm>
              <a:off x="4156" y="2819"/>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19" name="Rectangle 163">
              <a:extLst>
                <a:ext uri="{FF2B5EF4-FFF2-40B4-BE49-F238E27FC236}">
                  <a16:creationId xmlns:a16="http://schemas.microsoft.com/office/drawing/2014/main" id="{8557D7AD-ADBB-42F0-A022-558CFA0D897C}"/>
                </a:ext>
              </a:extLst>
            </p:cNvPr>
            <p:cNvSpPr>
              <a:spLocks noChangeAspect="1" noChangeArrowheads="1"/>
            </p:cNvSpPr>
            <p:nvPr/>
          </p:nvSpPr>
          <p:spPr bwMode="auto">
            <a:xfrm>
              <a:off x="4333" y="2819"/>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0" name="Rectangle 164">
              <a:extLst>
                <a:ext uri="{FF2B5EF4-FFF2-40B4-BE49-F238E27FC236}">
                  <a16:creationId xmlns:a16="http://schemas.microsoft.com/office/drawing/2014/main" id="{5D71F087-CD43-4804-8946-5D89D5C0109A}"/>
                </a:ext>
              </a:extLst>
            </p:cNvPr>
            <p:cNvSpPr>
              <a:spLocks noChangeAspect="1" noChangeArrowheads="1"/>
            </p:cNvSpPr>
            <p:nvPr/>
          </p:nvSpPr>
          <p:spPr bwMode="auto">
            <a:xfrm>
              <a:off x="4156" y="2974"/>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1" name="Rectangle 165">
              <a:extLst>
                <a:ext uri="{FF2B5EF4-FFF2-40B4-BE49-F238E27FC236}">
                  <a16:creationId xmlns:a16="http://schemas.microsoft.com/office/drawing/2014/main" id="{A66EBF87-8AAD-466D-BEAD-7774F8ECB565}"/>
                </a:ext>
              </a:extLst>
            </p:cNvPr>
            <p:cNvSpPr>
              <a:spLocks noChangeAspect="1" noChangeArrowheads="1"/>
            </p:cNvSpPr>
            <p:nvPr/>
          </p:nvSpPr>
          <p:spPr bwMode="auto">
            <a:xfrm>
              <a:off x="4333" y="2974"/>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2" name="Rectangle 166">
              <a:extLst>
                <a:ext uri="{FF2B5EF4-FFF2-40B4-BE49-F238E27FC236}">
                  <a16:creationId xmlns:a16="http://schemas.microsoft.com/office/drawing/2014/main" id="{08832C35-86FB-46FD-815E-AC9BDA2D22D9}"/>
                </a:ext>
              </a:extLst>
            </p:cNvPr>
            <p:cNvSpPr>
              <a:spLocks noChangeAspect="1" noChangeArrowheads="1"/>
            </p:cNvSpPr>
            <p:nvPr/>
          </p:nvSpPr>
          <p:spPr bwMode="auto">
            <a:xfrm>
              <a:off x="4846" y="3130"/>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3" name="Rectangle 167">
              <a:extLst>
                <a:ext uri="{FF2B5EF4-FFF2-40B4-BE49-F238E27FC236}">
                  <a16:creationId xmlns:a16="http://schemas.microsoft.com/office/drawing/2014/main" id="{BAC80287-D418-42E6-87D6-E9469F8F514C}"/>
                </a:ext>
              </a:extLst>
            </p:cNvPr>
            <p:cNvSpPr>
              <a:spLocks noChangeAspect="1" noChangeArrowheads="1"/>
            </p:cNvSpPr>
            <p:nvPr/>
          </p:nvSpPr>
          <p:spPr bwMode="auto">
            <a:xfrm>
              <a:off x="5023" y="3130"/>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4" name="Rectangle 168">
              <a:extLst>
                <a:ext uri="{FF2B5EF4-FFF2-40B4-BE49-F238E27FC236}">
                  <a16:creationId xmlns:a16="http://schemas.microsoft.com/office/drawing/2014/main" id="{75FB8D98-3714-4EBA-953E-68E92CDDCC62}"/>
                </a:ext>
              </a:extLst>
            </p:cNvPr>
            <p:cNvSpPr>
              <a:spLocks noChangeAspect="1" noChangeArrowheads="1"/>
            </p:cNvSpPr>
            <p:nvPr/>
          </p:nvSpPr>
          <p:spPr bwMode="auto">
            <a:xfrm>
              <a:off x="4846" y="3285"/>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5" name="Rectangle 169">
              <a:extLst>
                <a:ext uri="{FF2B5EF4-FFF2-40B4-BE49-F238E27FC236}">
                  <a16:creationId xmlns:a16="http://schemas.microsoft.com/office/drawing/2014/main" id="{A97C955C-724F-4A64-85A0-A8DCB26EE866}"/>
                </a:ext>
              </a:extLst>
            </p:cNvPr>
            <p:cNvSpPr>
              <a:spLocks noChangeAspect="1" noChangeArrowheads="1"/>
            </p:cNvSpPr>
            <p:nvPr/>
          </p:nvSpPr>
          <p:spPr bwMode="auto">
            <a:xfrm>
              <a:off x="5023" y="3285"/>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6" name="Rectangle 170">
              <a:extLst>
                <a:ext uri="{FF2B5EF4-FFF2-40B4-BE49-F238E27FC236}">
                  <a16:creationId xmlns:a16="http://schemas.microsoft.com/office/drawing/2014/main" id="{243F352C-EF95-4397-B14F-835B9129FCCD}"/>
                </a:ext>
              </a:extLst>
            </p:cNvPr>
            <p:cNvSpPr>
              <a:spLocks noChangeAspect="1" noChangeArrowheads="1"/>
            </p:cNvSpPr>
            <p:nvPr/>
          </p:nvSpPr>
          <p:spPr bwMode="auto">
            <a:xfrm>
              <a:off x="4497" y="3410"/>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7" name="Rectangle 171">
              <a:extLst>
                <a:ext uri="{FF2B5EF4-FFF2-40B4-BE49-F238E27FC236}">
                  <a16:creationId xmlns:a16="http://schemas.microsoft.com/office/drawing/2014/main" id="{E0349FF6-D21B-4D56-838B-E13E0202F5F8}"/>
                </a:ext>
              </a:extLst>
            </p:cNvPr>
            <p:cNvSpPr>
              <a:spLocks noChangeAspect="1" noChangeArrowheads="1"/>
            </p:cNvSpPr>
            <p:nvPr/>
          </p:nvSpPr>
          <p:spPr bwMode="auto">
            <a:xfrm>
              <a:off x="4674" y="3410"/>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8" name="Rectangle 172">
              <a:extLst>
                <a:ext uri="{FF2B5EF4-FFF2-40B4-BE49-F238E27FC236}">
                  <a16:creationId xmlns:a16="http://schemas.microsoft.com/office/drawing/2014/main" id="{AFC54798-A7D1-4D06-9F56-ACFF6EAD8DE1}"/>
                </a:ext>
              </a:extLst>
            </p:cNvPr>
            <p:cNvSpPr>
              <a:spLocks noChangeAspect="1" noChangeArrowheads="1"/>
            </p:cNvSpPr>
            <p:nvPr/>
          </p:nvSpPr>
          <p:spPr bwMode="auto">
            <a:xfrm>
              <a:off x="4497" y="3565"/>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29" name="Rectangle 173">
              <a:extLst>
                <a:ext uri="{FF2B5EF4-FFF2-40B4-BE49-F238E27FC236}">
                  <a16:creationId xmlns:a16="http://schemas.microsoft.com/office/drawing/2014/main" id="{6DAC528E-6754-4911-AA07-8A643BFEE730}"/>
                </a:ext>
              </a:extLst>
            </p:cNvPr>
            <p:cNvSpPr>
              <a:spLocks noChangeAspect="1" noChangeArrowheads="1"/>
            </p:cNvSpPr>
            <p:nvPr/>
          </p:nvSpPr>
          <p:spPr bwMode="auto">
            <a:xfrm>
              <a:off x="4674" y="3565"/>
              <a:ext cx="173" cy="149"/>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0" name="Rectangle 174">
              <a:extLst>
                <a:ext uri="{FF2B5EF4-FFF2-40B4-BE49-F238E27FC236}">
                  <a16:creationId xmlns:a16="http://schemas.microsoft.com/office/drawing/2014/main" id="{F31068F6-3017-4ED2-A682-8D09F1BB0C61}"/>
                </a:ext>
              </a:extLst>
            </p:cNvPr>
            <p:cNvSpPr>
              <a:spLocks noChangeAspect="1" noChangeArrowheads="1"/>
            </p:cNvSpPr>
            <p:nvPr/>
          </p:nvSpPr>
          <p:spPr bwMode="auto">
            <a:xfrm>
              <a:off x="4497" y="268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1" name="Rectangle 175">
              <a:extLst>
                <a:ext uri="{FF2B5EF4-FFF2-40B4-BE49-F238E27FC236}">
                  <a16:creationId xmlns:a16="http://schemas.microsoft.com/office/drawing/2014/main" id="{9027B1F4-22AB-4E55-B919-585893B74078}"/>
                </a:ext>
              </a:extLst>
            </p:cNvPr>
            <p:cNvSpPr>
              <a:spLocks noChangeAspect="1" noChangeArrowheads="1"/>
            </p:cNvSpPr>
            <p:nvPr/>
          </p:nvSpPr>
          <p:spPr bwMode="auto">
            <a:xfrm>
              <a:off x="4588" y="268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2" name="Rectangle 176">
              <a:extLst>
                <a:ext uri="{FF2B5EF4-FFF2-40B4-BE49-F238E27FC236}">
                  <a16:creationId xmlns:a16="http://schemas.microsoft.com/office/drawing/2014/main" id="{0B4C69AA-9220-43A0-ADE1-1506C81FA8F2}"/>
                </a:ext>
              </a:extLst>
            </p:cNvPr>
            <p:cNvSpPr>
              <a:spLocks noChangeAspect="1" noChangeArrowheads="1"/>
            </p:cNvSpPr>
            <p:nvPr/>
          </p:nvSpPr>
          <p:spPr bwMode="auto">
            <a:xfrm>
              <a:off x="4497" y="276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3" name="Rectangle 177">
              <a:extLst>
                <a:ext uri="{FF2B5EF4-FFF2-40B4-BE49-F238E27FC236}">
                  <a16:creationId xmlns:a16="http://schemas.microsoft.com/office/drawing/2014/main" id="{CC3C3BB3-033D-4DA0-9D8E-41107237D0E2}"/>
                </a:ext>
              </a:extLst>
            </p:cNvPr>
            <p:cNvSpPr>
              <a:spLocks noChangeAspect="1" noChangeArrowheads="1"/>
            </p:cNvSpPr>
            <p:nvPr/>
          </p:nvSpPr>
          <p:spPr bwMode="auto">
            <a:xfrm>
              <a:off x="4588" y="276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4" name="Rectangle 178">
              <a:extLst>
                <a:ext uri="{FF2B5EF4-FFF2-40B4-BE49-F238E27FC236}">
                  <a16:creationId xmlns:a16="http://schemas.microsoft.com/office/drawing/2014/main" id="{58475582-1238-47C2-A208-65CF2BFFBAA1}"/>
                </a:ext>
              </a:extLst>
            </p:cNvPr>
            <p:cNvSpPr>
              <a:spLocks noChangeAspect="1" noChangeArrowheads="1"/>
            </p:cNvSpPr>
            <p:nvPr/>
          </p:nvSpPr>
          <p:spPr bwMode="auto">
            <a:xfrm>
              <a:off x="4851" y="2691"/>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5" name="Rectangle 179">
              <a:extLst>
                <a:ext uri="{FF2B5EF4-FFF2-40B4-BE49-F238E27FC236}">
                  <a16:creationId xmlns:a16="http://schemas.microsoft.com/office/drawing/2014/main" id="{C150D5E7-AD19-4A50-8DF3-D4A33A5BCB86}"/>
                </a:ext>
              </a:extLst>
            </p:cNvPr>
            <p:cNvSpPr>
              <a:spLocks noChangeAspect="1" noChangeArrowheads="1"/>
            </p:cNvSpPr>
            <p:nvPr/>
          </p:nvSpPr>
          <p:spPr bwMode="auto">
            <a:xfrm>
              <a:off x="4942" y="2691"/>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6" name="Rectangle 180">
              <a:extLst>
                <a:ext uri="{FF2B5EF4-FFF2-40B4-BE49-F238E27FC236}">
                  <a16:creationId xmlns:a16="http://schemas.microsoft.com/office/drawing/2014/main" id="{5CBF6873-A88A-49E0-8B98-E2D6DD255A84}"/>
                </a:ext>
              </a:extLst>
            </p:cNvPr>
            <p:cNvSpPr>
              <a:spLocks noChangeAspect="1" noChangeArrowheads="1"/>
            </p:cNvSpPr>
            <p:nvPr/>
          </p:nvSpPr>
          <p:spPr bwMode="auto">
            <a:xfrm>
              <a:off x="4851" y="2771"/>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7" name="Rectangle 181">
              <a:extLst>
                <a:ext uri="{FF2B5EF4-FFF2-40B4-BE49-F238E27FC236}">
                  <a16:creationId xmlns:a16="http://schemas.microsoft.com/office/drawing/2014/main" id="{6187EA36-A412-4C30-B003-7C140728820F}"/>
                </a:ext>
              </a:extLst>
            </p:cNvPr>
            <p:cNvSpPr>
              <a:spLocks noChangeAspect="1" noChangeArrowheads="1"/>
            </p:cNvSpPr>
            <p:nvPr/>
          </p:nvSpPr>
          <p:spPr bwMode="auto">
            <a:xfrm>
              <a:off x="4942" y="2771"/>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8" name="Rectangle 182">
              <a:extLst>
                <a:ext uri="{FF2B5EF4-FFF2-40B4-BE49-F238E27FC236}">
                  <a16:creationId xmlns:a16="http://schemas.microsoft.com/office/drawing/2014/main" id="{624D6E7B-A4B0-43C1-A8D4-78DA33AF4FB1}"/>
                </a:ext>
              </a:extLst>
            </p:cNvPr>
            <p:cNvSpPr>
              <a:spLocks noChangeAspect="1" noChangeArrowheads="1"/>
            </p:cNvSpPr>
            <p:nvPr/>
          </p:nvSpPr>
          <p:spPr bwMode="auto">
            <a:xfrm>
              <a:off x="5030" y="2682"/>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39" name="Rectangle 183">
              <a:extLst>
                <a:ext uri="{FF2B5EF4-FFF2-40B4-BE49-F238E27FC236}">
                  <a16:creationId xmlns:a16="http://schemas.microsoft.com/office/drawing/2014/main" id="{9D035F35-8B74-4F20-9BEE-6DBF72FAC25F}"/>
                </a:ext>
              </a:extLst>
            </p:cNvPr>
            <p:cNvSpPr>
              <a:spLocks noChangeAspect="1" noChangeArrowheads="1"/>
            </p:cNvSpPr>
            <p:nvPr/>
          </p:nvSpPr>
          <p:spPr bwMode="auto">
            <a:xfrm>
              <a:off x="5121" y="2682"/>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0" name="Rectangle 184">
              <a:extLst>
                <a:ext uri="{FF2B5EF4-FFF2-40B4-BE49-F238E27FC236}">
                  <a16:creationId xmlns:a16="http://schemas.microsoft.com/office/drawing/2014/main" id="{80304572-10D4-4AB0-8863-18C6B0A449C5}"/>
                </a:ext>
              </a:extLst>
            </p:cNvPr>
            <p:cNvSpPr>
              <a:spLocks noChangeAspect="1" noChangeArrowheads="1"/>
            </p:cNvSpPr>
            <p:nvPr/>
          </p:nvSpPr>
          <p:spPr bwMode="auto">
            <a:xfrm>
              <a:off x="5030" y="2762"/>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1" name="Rectangle 185">
              <a:extLst>
                <a:ext uri="{FF2B5EF4-FFF2-40B4-BE49-F238E27FC236}">
                  <a16:creationId xmlns:a16="http://schemas.microsoft.com/office/drawing/2014/main" id="{6D8108E8-8B3C-47A7-A400-B0245DB56E5A}"/>
                </a:ext>
              </a:extLst>
            </p:cNvPr>
            <p:cNvSpPr>
              <a:spLocks noChangeAspect="1" noChangeArrowheads="1"/>
            </p:cNvSpPr>
            <p:nvPr/>
          </p:nvSpPr>
          <p:spPr bwMode="auto">
            <a:xfrm>
              <a:off x="5121" y="2762"/>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2" name="Rectangle 186">
              <a:extLst>
                <a:ext uri="{FF2B5EF4-FFF2-40B4-BE49-F238E27FC236}">
                  <a16:creationId xmlns:a16="http://schemas.microsoft.com/office/drawing/2014/main" id="{7C6C50E4-27B5-4688-89B1-460B37CE8C6C}"/>
                </a:ext>
              </a:extLst>
            </p:cNvPr>
            <p:cNvSpPr>
              <a:spLocks noChangeAspect="1" noChangeArrowheads="1"/>
            </p:cNvSpPr>
            <p:nvPr/>
          </p:nvSpPr>
          <p:spPr bwMode="auto">
            <a:xfrm>
              <a:off x="4649" y="283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3" name="Rectangle 187">
              <a:extLst>
                <a:ext uri="{FF2B5EF4-FFF2-40B4-BE49-F238E27FC236}">
                  <a16:creationId xmlns:a16="http://schemas.microsoft.com/office/drawing/2014/main" id="{82EC72F2-947E-4D33-8A0F-C34819E8FC5B}"/>
                </a:ext>
              </a:extLst>
            </p:cNvPr>
            <p:cNvSpPr>
              <a:spLocks noChangeAspect="1" noChangeArrowheads="1"/>
            </p:cNvSpPr>
            <p:nvPr/>
          </p:nvSpPr>
          <p:spPr bwMode="auto">
            <a:xfrm>
              <a:off x="4740" y="283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4" name="Rectangle 188">
              <a:extLst>
                <a:ext uri="{FF2B5EF4-FFF2-40B4-BE49-F238E27FC236}">
                  <a16:creationId xmlns:a16="http://schemas.microsoft.com/office/drawing/2014/main" id="{84531B5F-EE04-47AD-ADC0-85792360C777}"/>
                </a:ext>
              </a:extLst>
            </p:cNvPr>
            <p:cNvSpPr>
              <a:spLocks noChangeAspect="1" noChangeArrowheads="1"/>
            </p:cNvSpPr>
            <p:nvPr/>
          </p:nvSpPr>
          <p:spPr bwMode="auto">
            <a:xfrm>
              <a:off x="4649" y="291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5" name="Rectangle 189">
              <a:extLst>
                <a:ext uri="{FF2B5EF4-FFF2-40B4-BE49-F238E27FC236}">
                  <a16:creationId xmlns:a16="http://schemas.microsoft.com/office/drawing/2014/main" id="{38B27EEF-33D0-45A7-B446-8A81696E3788}"/>
                </a:ext>
              </a:extLst>
            </p:cNvPr>
            <p:cNvSpPr>
              <a:spLocks noChangeAspect="1" noChangeArrowheads="1"/>
            </p:cNvSpPr>
            <p:nvPr/>
          </p:nvSpPr>
          <p:spPr bwMode="auto">
            <a:xfrm>
              <a:off x="4740" y="291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6" name="Rectangle 190">
              <a:extLst>
                <a:ext uri="{FF2B5EF4-FFF2-40B4-BE49-F238E27FC236}">
                  <a16:creationId xmlns:a16="http://schemas.microsoft.com/office/drawing/2014/main" id="{E02C3E85-D383-4931-8CAD-986EE5C420E1}"/>
                </a:ext>
              </a:extLst>
            </p:cNvPr>
            <p:cNvSpPr>
              <a:spLocks noChangeAspect="1" noChangeArrowheads="1"/>
            </p:cNvSpPr>
            <p:nvPr/>
          </p:nvSpPr>
          <p:spPr bwMode="auto">
            <a:xfrm>
              <a:off x="4323" y="297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7" name="Rectangle 191">
              <a:extLst>
                <a:ext uri="{FF2B5EF4-FFF2-40B4-BE49-F238E27FC236}">
                  <a16:creationId xmlns:a16="http://schemas.microsoft.com/office/drawing/2014/main" id="{C38C5F6C-F088-4FFA-8E09-5561EC8C7123}"/>
                </a:ext>
              </a:extLst>
            </p:cNvPr>
            <p:cNvSpPr>
              <a:spLocks noChangeAspect="1" noChangeArrowheads="1"/>
            </p:cNvSpPr>
            <p:nvPr/>
          </p:nvSpPr>
          <p:spPr bwMode="auto">
            <a:xfrm>
              <a:off x="4414" y="297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8" name="Rectangle 192">
              <a:extLst>
                <a:ext uri="{FF2B5EF4-FFF2-40B4-BE49-F238E27FC236}">
                  <a16:creationId xmlns:a16="http://schemas.microsoft.com/office/drawing/2014/main" id="{1E090FDD-A55D-4152-8442-25122CF9E0D7}"/>
                </a:ext>
              </a:extLst>
            </p:cNvPr>
            <p:cNvSpPr>
              <a:spLocks noChangeAspect="1" noChangeArrowheads="1"/>
            </p:cNvSpPr>
            <p:nvPr/>
          </p:nvSpPr>
          <p:spPr bwMode="auto">
            <a:xfrm>
              <a:off x="4323" y="305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49" name="Rectangle 193">
              <a:extLst>
                <a:ext uri="{FF2B5EF4-FFF2-40B4-BE49-F238E27FC236}">
                  <a16:creationId xmlns:a16="http://schemas.microsoft.com/office/drawing/2014/main" id="{CCD7E3EB-CC18-4F1C-91B5-9F30605355F0}"/>
                </a:ext>
              </a:extLst>
            </p:cNvPr>
            <p:cNvSpPr>
              <a:spLocks noChangeAspect="1" noChangeArrowheads="1"/>
            </p:cNvSpPr>
            <p:nvPr/>
          </p:nvSpPr>
          <p:spPr bwMode="auto">
            <a:xfrm>
              <a:off x="4414" y="305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0" name="Rectangle 194">
              <a:extLst>
                <a:ext uri="{FF2B5EF4-FFF2-40B4-BE49-F238E27FC236}">
                  <a16:creationId xmlns:a16="http://schemas.microsoft.com/office/drawing/2014/main" id="{324D25E1-AA45-4E72-911D-4C88BC8FA0E1}"/>
                </a:ext>
              </a:extLst>
            </p:cNvPr>
            <p:cNvSpPr>
              <a:spLocks noChangeAspect="1" noChangeArrowheads="1"/>
            </p:cNvSpPr>
            <p:nvPr/>
          </p:nvSpPr>
          <p:spPr bwMode="auto">
            <a:xfrm>
              <a:off x="4670" y="298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1" name="Rectangle 195">
              <a:extLst>
                <a:ext uri="{FF2B5EF4-FFF2-40B4-BE49-F238E27FC236}">
                  <a16:creationId xmlns:a16="http://schemas.microsoft.com/office/drawing/2014/main" id="{D2B5D775-618C-47B0-A1A5-D4EF4AA6E49D}"/>
                </a:ext>
              </a:extLst>
            </p:cNvPr>
            <p:cNvSpPr>
              <a:spLocks noChangeAspect="1" noChangeArrowheads="1"/>
            </p:cNvSpPr>
            <p:nvPr/>
          </p:nvSpPr>
          <p:spPr bwMode="auto">
            <a:xfrm>
              <a:off x="4761" y="298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2" name="Rectangle 196">
              <a:extLst>
                <a:ext uri="{FF2B5EF4-FFF2-40B4-BE49-F238E27FC236}">
                  <a16:creationId xmlns:a16="http://schemas.microsoft.com/office/drawing/2014/main" id="{00B3C265-4B26-4745-A974-73A559949503}"/>
                </a:ext>
              </a:extLst>
            </p:cNvPr>
            <p:cNvSpPr>
              <a:spLocks noChangeAspect="1" noChangeArrowheads="1"/>
            </p:cNvSpPr>
            <p:nvPr/>
          </p:nvSpPr>
          <p:spPr bwMode="auto">
            <a:xfrm>
              <a:off x="4670" y="306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3" name="Rectangle 197">
              <a:extLst>
                <a:ext uri="{FF2B5EF4-FFF2-40B4-BE49-F238E27FC236}">
                  <a16:creationId xmlns:a16="http://schemas.microsoft.com/office/drawing/2014/main" id="{07B53C8F-4D22-425C-90DB-D8D9BFC8283E}"/>
                </a:ext>
              </a:extLst>
            </p:cNvPr>
            <p:cNvSpPr>
              <a:spLocks noChangeAspect="1" noChangeArrowheads="1"/>
            </p:cNvSpPr>
            <p:nvPr/>
          </p:nvSpPr>
          <p:spPr bwMode="auto">
            <a:xfrm>
              <a:off x="4761" y="306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4" name="Rectangle 198">
              <a:extLst>
                <a:ext uri="{FF2B5EF4-FFF2-40B4-BE49-F238E27FC236}">
                  <a16:creationId xmlns:a16="http://schemas.microsoft.com/office/drawing/2014/main" id="{272EBE82-AB98-49E2-97C6-533B9E3BE123}"/>
                </a:ext>
              </a:extLst>
            </p:cNvPr>
            <p:cNvSpPr>
              <a:spLocks noChangeAspect="1" noChangeArrowheads="1"/>
            </p:cNvSpPr>
            <p:nvPr/>
          </p:nvSpPr>
          <p:spPr bwMode="auto">
            <a:xfrm>
              <a:off x="4318" y="314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5" name="Rectangle 199">
              <a:extLst>
                <a:ext uri="{FF2B5EF4-FFF2-40B4-BE49-F238E27FC236}">
                  <a16:creationId xmlns:a16="http://schemas.microsoft.com/office/drawing/2014/main" id="{4A948552-F9B2-4FC2-92C5-EFD379DD6DB2}"/>
                </a:ext>
              </a:extLst>
            </p:cNvPr>
            <p:cNvSpPr>
              <a:spLocks noChangeAspect="1" noChangeArrowheads="1"/>
            </p:cNvSpPr>
            <p:nvPr/>
          </p:nvSpPr>
          <p:spPr bwMode="auto">
            <a:xfrm>
              <a:off x="4409" y="314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6" name="Rectangle 200">
              <a:extLst>
                <a:ext uri="{FF2B5EF4-FFF2-40B4-BE49-F238E27FC236}">
                  <a16:creationId xmlns:a16="http://schemas.microsoft.com/office/drawing/2014/main" id="{8D707B0E-4C80-4BBB-A79E-5BA64FA68DE7}"/>
                </a:ext>
              </a:extLst>
            </p:cNvPr>
            <p:cNvSpPr>
              <a:spLocks noChangeAspect="1" noChangeArrowheads="1"/>
            </p:cNvSpPr>
            <p:nvPr/>
          </p:nvSpPr>
          <p:spPr bwMode="auto">
            <a:xfrm>
              <a:off x="4318" y="322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7" name="Rectangle 201">
              <a:extLst>
                <a:ext uri="{FF2B5EF4-FFF2-40B4-BE49-F238E27FC236}">
                  <a16:creationId xmlns:a16="http://schemas.microsoft.com/office/drawing/2014/main" id="{870ADFAD-B9EC-4A2D-B1D6-E83508C5E86B}"/>
                </a:ext>
              </a:extLst>
            </p:cNvPr>
            <p:cNvSpPr>
              <a:spLocks noChangeAspect="1" noChangeArrowheads="1"/>
            </p:cNvSpPr>
            <p:nvPr/>
          </p:nvSpPr>
          <p:spPr bwMode="auto">
            <a:xfrm>
              <a:off x="4409" y="3224"/>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8" name="Rectangle 202">
              <a:extLst>
                <a:ext uri="{FF2B5EF4-FFF2-40B4-BE49-F238E27FC236}">
                  <a16:creationId xmlns:a16="http://schemas.microsoft.com/office/drawing/2014/main" id="{7F0D2ED6-A8C8-460A-BA8B-62719A5D74EA}"/>
                </a:ext>
              </a:extLst>
            </p:cNvPr>
            <p:cNvSpPr>
              <a:spLocks noChangeAspect="1" noChangeArrowheads="1"/>
            </p:cNvSpPr>
            <p:nvPr/>
          </p:nvSpPr>
          <p:spPr bwMode="auto">
            <a:xfrm>
              <a:off x="4840" y="313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59" name="Rectangle 203">
              <a:extLst>
                <a:ext uri="{FF2B5EF4-FFF2-40B4-BE49-F238E27FC236}">
                  <a16:creationId xmlns:a16="http://schemas.microsoft.com/office/drawing/2014/main" id="{9E95B1CB-4FC2-4367-ADCF-06C7E0194743}"/>
                </a:ext>
              </a:extLst>
            </p:cNvPr>
            <p:cNvSpPr>
              <a:spLocks noChangeAspect="1" noChangeArrowheads="1"/>
            </p:cNvSpPr>
            <p:nvPr/>
          </p:nvSpPr>
          <p:spPr bwMode="auto">
            <a:xfrm>
              <a:off x="4931" y="313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0" name="Rectangle 204">
              <a:extLst>
                <a:ext uri="{FF2B5EF4-FFF2-40B4-BE49-F238E27FC236}">
                  <a16:creationId xmlns:a16="http://schemas.microsoft.com/office/drawing/2014/main" id="{50595568-663E-4EE2-918E-04C89692D0BD}"/>
                </a:ext>
              </a:extLst>
            </p:cNvPr>
            <p:cNvSpPr>
              <a:spLocks noChangeAspect="1" noChangeArrowheads="1"/>
            </p:cNvSpPr>
            <p:nvPr/>
          </p:nvSpPr>
          <p:spPr bwMode="auto">
            <a:xfrm>
              <a:off x="4840" y="321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1" name="Rectangle 205">
              <a:extLst>
                <a:ext uri="{FF2B5EF4-FFF2-40B4-BE49-F238E27FC236}">
                  <a16:creationId xmlns:a16="http://schemas.microsoft.com/office/drawing/2014/main" id="{2335A985-9F83-4EBB-8883-9B5F1BFB5379}"/>
                </a:ext>
              </a:extLst>
            </p:cNvPr>
            <p:cNvSpPr>
              <a:spLocks noChangeAspect="1" noChangeArrowheads="1"/>
            </p:cNvSpPr>
            <p:nvPr/>
          </p:nvSpPr>
          <p:spPr bwMode="auto">
            <a:xfrm>
              <a:off x="4931" y="321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2" name="Rectangle 206">
              <a:extLst>
                <a:ext uri="{FF2B5EF4-FFF2-40B4-BE49-F238E27FC236}">
                  <a16:creationId xmlns:a16="http://schemas.microsoft.com/office/drawing/2014/main" id="{17D5AED3-7B4E-4CD9-8ECE-3A7D88AB099C}"/>
                </a:ext>
              </a:extLst>
            </p:cNvPr>
            <p:cNvSpPr>
              <a:spLocks noChangeAspect="1" noChangeArrowheads="1"/>
            </p:cNvSpPr>
            <p:nvPr/>
          </p:nvSpPr>
          <p:spPr bwMode="auto">
            <a:xfrm>
              <a:off x="5013" y="313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3" name="Rectangle 207">
              <a:extLst>
                <a:ext uri="{FF2B5EF4-FFF2-40B4-BE49-F238E27FC236}">
                  <a16:creationId xmlns:a16="http://schemas.microsoft.com/office/drawing/2014/main" id="{BCD13A37-AA10-4253-90B0-EAB15E8866CC}"/>
                </a:ext>
              </a:extLst>
            </p:cNvPr>
            <p:cNvSpPr>
              <a:spLocks noChangeAspect="1" noChangeArrowheads="1"/>
            </p:cNvSpPr>
            <p:nvPr/>
          </p:nvSpPr>
          <p:spPr bwMode="auto">
            <a:xfrm>
              <a:off x="5104" y="313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4" name="Rectangle 208">
              <a:extLst>
                <a:ext uri="{FF2B5EF4-FFF2-40B4-BE49-F238E27FC236}">
                  <a16:creationId xmlns:a16="http://schemas.microsoft.com/office/drawing/2014/main" id="{55DAB5C7-0DBD-408D-9F30-50E7D6CD1850}"/>
                </a:ext>
              </a:extLst>
            </p:cNvPr>
            <p:cNvSpPr>
              <a:spLocks noChangeAspect="1" noChangeArrowheads="1"/>
            </p:cNvSpPr>
            <p:nvPr/>
          </p:nvSpPr>
          <p:spPr bwMode="auto">
            <a:xfrm>
              <a:off x="5013" y="321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5" name="Rectangle 209">
              <a:extLst>
                <a:ext uri="{FF2B5EF4-FFF2-40B4-BE49-F238E27FC236}">
                  <a16:creationId xmlns:a16="http://schemas.microsoft.com/office/drawing/2014/main" id="{E5F79129-756D-4BA6-8A62-023D486158D0}"/>
                </a:ext>
              </a:extLst>
            </p:cNvPr>
            <p:cNvSpPr>
              <a:spLocks noChangeAspect="1" noChangeArrowheads="1"/>
            </p:cNvSpPr>
            <p:nvPr/>
          </p:nvSpPr>
          <p:spPr bwMode="auto">
            <a:xfrm>
              <a:off x="5104" y="321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6" name="Rectangle 210">
              <a:extLst>
                <a:ext uri="{FF2B5EF4-FFF2-40B4-BE49-F238E27FC236}">
                  <a16:creationId xmlns:a16="http://schemas.microsoft.com/office/drawing/2014/main" id="{E1406FA5-9899-4153-9415-ECDC732AFC84}"/>
                </a:ext>
              </a:extLst>
            </p:cNvPr>
            <p:cNvSpPr>
              <a:spLocks noChangeAspect="1" noChangeArrowheads="1"/>
            </p:cNvSpPr>
            <p:nvPr/>
          </p:nvSpPr>
          <p:spPr bwMode="auto">
            <a:xfrm>
              <a:off x="4316" y="3261"/>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7" name="Rectangle 211">
              <a:extLst>
                <a:ext uri="{FF2B5EF4-FFF2-40B4-BE49-F238E27FC236}">
                  <a16:creationId xmlns:a16="http://schemas.microsoft.com/office/drawing/2014/main" id="{D8D87C4E-AD64-4C2C-BD65-45CE8531FB0D}"/>
                </a:ext>
              </a:extLst>
            </p:cNvPr>
            <p:cNvSpPr>
              <a:spLocks noChangeAspect="1" noChangeArrowheads="1"/>
            </p:cNvSpPr>
            <p:nvPr/>
          </p:nvSpPr>
          <p:spPr bwMode="auto">
            <a:xfrm>
              <a:off x="4407" y="3261"/>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8" name="Rectangle 212">
              <a:extLst>
                <a:ext uri="{FF2B5EF4-FFF2-40B4-BE49-F238E27FC236}">
                  <a16:creationId xmlns:a16="http://schemas.microsoft.com/office/drawing/2014/main" id="{B5309A54-2FFF-4890-ABBF-CBA42516737C}"/>
                </a:ext>
              </a:extLst>
            </p:cNvPr>
            <p:cNvSpPr>
              <a:spLocks noChangeAspect="1" noChangeArrowheads="1"/>
            </p:cNvSpPr>
            <p:nvPr/>
          </p:nvSpPr>
          <p:spPr bwMode="auto">
            <a:xfrm>
              <a:off x="4316" y="3341"/>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69" name="Rectangle 213">
              <a:extLst>
                <a:ext uri="{FF2B5EF4-FFF2-40B4-BE49-F238E27FC236}">
                  <a16:creationId xmlns:a16="http://schemas.microsoft.com/office/drawing/2014/main" id="{9359EC33-71B5-4EF2-A8C3-4B1BD8C14BF0}"/>
                </a:ext>
              </a:extLst>
            </p:cNvPr>
            <p:cNvSpPr>
              <a:spLocks noChangeAspect="1" noChangeArrowheads="1"/>
            </p:cNvSpPr>
            <p:nvPr/>
          </p:nvSpPr>
          <p:spPr bwMode="auto">
            <a:xfrm>
              <a:off x="4407" y="3341"/>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0" name="Rectangle 214">
              <a:extLst>
                <a:ext uri="{FF2B5EF4-FFF2-40B4-BE49-F238E27FC236}">
                  <a16:creationId xmlns:a16="http://schemas.microsoft.com/office/drawing/2014/main" id="{42EC9855-D15C-424A-A192-05DEF8224A9F}"/>
                </a:ext>
              </a:extLst>
            </p:cNvPr>
            <p:cNvSpPr>
              <a:spLocks noChangeAspect="1" noChangeArrowheads="1"/>
            </p:cNvSpPr>
            <p:nvPr/>
          </p:nvSpPr>
          <p:spPr bwMode="auto">
            <a:xfrm>
              <a:off x="4491" y="340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1" name="Rectangle 215">
              <a:extLst>
                <a:ext uri="{FF2B5EF4-FFF2-40B4-BE49-F238E27FC236}">
                  <a16:creationId xmlns:a16="http://schemas.microsoft.com/office/drawing/2014/main" id="{3C62A69E-CC6A-456A-BB80-E882216C466A}"/>
                </a:ext>
              </a:extLst>
            </p:cNvPr>
            <p:cNvSpPr>
              <a:spLocks noChangeAspect="1" noChangeArrowheads="1"/>
            </p:cNvSpPr>
            <p:nvPr/>
          </p:nvSpPr>
          <p:spPr bwMode="auto">
            <a:xfrm>
              <a:off x="4582" y="340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2" name="Rectangle 216">
              <a:extLst>
                <a:ext uri="{FF2B5EF4-FFF2-40B4-BE49-F238E27FC236}">
                  <a16:creationId xmlns:a16="http://schemas.microsoft.com/office/drawing/2014/main" id="{EC67BB70-6BE8-4F5F-B717-71F29BCCD17E}"/>
                </a:ext>
              </a:extLst>
            </p:cNvPr>
            <p:cNvSpPr>
              <a:spLocks noChangeAspect="1" noChangeArrowheads="1"/>
            </p:cNvSpPr>
            <p:nvPr/>
          </p:nvSpPr>
          <p:spPr bwMode="auto">
            <a:xfrm>
              <a:off x="4491" y="348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3" name="Rectangle 217">
              <a:extLst>
                <a:ext uri="{FF2B5EF4-FFF2-40B4-BE49-F238E27FC236}">
                  <a16:creationId xmlns:a16="http://schemas.microsoft.com/office/drawing/2014/main" id="{CCF35189-65C3-458F-A985-024317D5DA87}"/>
                </a:ext>
              </a:extLst>
            </p:cNvPr>
            <p:cNvSpPr>
              <a:spLocks noChangeAspect="1" noChangeArrowheads="1"/>
            </p:cNvSpPr>
            <p:nvPr/>
          </p:nvSpPr>
          <p:spPr bwMode="auto">
            <a:xfrm>
              <a:off x="4582" y="3483"/>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4" name="Rectangle 218">
              <a:extLst>
                <a:ext uri="{FF2B5EF4-FFF2-40B4-BE49-F238E27FC236}">
                  <a16:creationId xmlns:a16="http://schemas.microsoft.com/office/drawing/2014/main" id="{49F9F714-9B76-401A-8B85-F7001A0BD952}"/>
                </a:ext>
              </a:extLst>
            </p:cNvPr>
            <p:cNvSpPr>
              <a:spLocks noChangeAspect="1" noChangeArrowheads="1"/>
            </p:cNvSpPr>
            <p:nvPr/>
          </p:nvSpPr>
          <p:spPr bwMode="auto">
            <a:xfrm>
              <a:off x="4834" y="3278"/>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5" name="Rectangle 219">
              <a:extLst>
                <a:ext uri="{FF2B5EF4-FFF2-40B4-BE49-F238E27FC236}">
                  <a16:creationId xmlns:a16="http://schemas.microsoft.com/office/drawing/2014/main" id="{C805CDE1-C0F5-4F03-B30C-93005B46D9F7}"/>
                </a:ext>
              </a:extLst>
            </p:cNvPr>
            <p:cNvSpPr>
              <a:spLocks noChangeAspect="1" noChangeArrowheads="1"/>
            </p:cNvSpPr>
            <p:nvPr/>
          </p:nvSpPr>
          <p:spPr bwMode="auto">
            <a:xfrm>
              <a:off x="4925" y="3278"/>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6" name="Rectangle 220">
              <a:extLst>
                <a:ext uri="{FF2B5EF4-FFF2-40B4-BE49-F238E27FC236}">
                  <a16:creationId xmlns:a16="http://schemas.microsoft.com/office/drawing/2014/main" id="{272DAF87-D5C3-4681-8185-6205FDC9EE0F}"/>
                </a:ext>
              </a:extLst>
            </p:cNvPr>
            <p:cNvSpPr>
              <a:spLocks noChangeAspect="1" noChangeArrowheads="1"/>
            </p:cNvSpPr>
            <p:nvPr/>
          </p:nvSpPr>
          <p:spPr bwMode="auto">
            <a:xfrm>
              <a:off x="4834" y="3358"/>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7" name="Rectangle 221">
              <a:extLst>
                <a:ext uri="{FF2B5EF4-FFF2-40B4-BE49-F238E27FC236}">
                  <a16:creationId xmlns:a16="http://schemas.microsoft.com/office/drawing/2014/main" id="{675AAC36-70B1-41D9-AAFD-15A0EEF91DD8}"/>
                </a:ext>
              </a:extLst>
            </p:cNvPr>
            <p:cNvSpPr>
              <a:spLocks noChangeAspect="1" noChangeArrowheads="1"/>
            </p:cNvSpPr>
            <p:nvPr/>
          </p:nvSpPr>
          <p:spPr bwMode="auto">
            <a:xfrm>
              <a:off x="4925" y="3358"/>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8" name="Rectangle 222">
              <a:extLst>
                <a:ext uri="{FF2B5EF4-FFF2-40B4-BE49-F238E27FC236}">
                  <a16:creationId xmlns:a16="http://schemas.microsoft.com/office/drawing/2014/main" id="{B4F60965-1C22-456F-BCF9-780CC966A0A4}"/>
                </a:ext>
              </a:extLst>
            </p:cNvPr>
            <p:cNvSpPr>
              <a:spLocks noChangeAspect="1" noChangeArrowheads="1"/>
            </p:cNvSpPr>
            <p:nvPr/>
          </p:nvSpPr>
          <p:spPr bwMode="auto">
            <a:xfrm>
              <a:off x="5018" y="327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79" name="Rectangle 223">
              <a:extLst>
                <a:ext uri="{FF2B5EF4-FFF2-40B4-BE49-F238E27FC236}">
                  <a16:creationId xmlns:a16="http://schemas.microsoft.com/office/drawing/2014/main" id="{95F2E421-BDB9-4872-AD91-E34FF0FBDC17}"/>
                </a:ext>
              </a:extLst>
            </p:cNvPr>
            <p:cNvSpPr>
              <a:spLocks noChangeAspect="1" noChangeArrowheads="1"/>
            </p:cNvSpPr>
            <p:nvPr/>
          </p:nvSpPr>
          <p:spPr bwMode="auto">
            <a:xfrm>
              <a:off x="5109" y="327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80" name="Rectangle 224">
              <a:extLst>
                <a:ext uri="{FF2B5EF4-FFF2-40B4-BE49-F238E27FC236}">
                  <a16:creationId xmlns:a16="http://schemas.microsoft.com/office/drawing/2014/main" id="{D66BA848-69E2-4A9A-8FA3-B206039A8A15}"/>
                </a:ext>
              </a:extLst>
            </p:cNvPr>
            <p:cNvSpPr>
              <a:spLocks noChangeAspect="1" noChangeArrowheads="1"/>
            </p:cNvSpPr>
            <p:nvPr/>
          </p:nvSpPr>
          <p:spPr bwMode="auto">
            <a:xfrm>
              <a:off x="5018" y="335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81" name="Rectangle 225">
              <a:extLst>
                <a:ext uri="{FF2B5EF4-FFF2-40B4-BE49-F238E27FC236}">
                  <a16:creationId xmlns:a16="http://schemas.microsoft.com/office/drawing/2014/main" id="{F0EB7A05-F2D6-47DF-8DC6-AAAB5792BF24}"/>
                </a:ext>
              </a:extLst>
            </p:cNvPr>
            <p:cNvSpPr>
              <a:spLocks noChangeAspect="1" noChangeArrowheads="1"/>
            </p:cNvSpPr>
            <p:nvPr/>
          </p:nvSpPr>
          <p:spPr bwMode="auto">
            <a:xfrm>
              <a:off x="5109" y="3350"/>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82" name="Rectangle 226">
              <a:extLst>
                <a:ext uri="{FF2B5EF4-FFF2-40B4-BE49-F238E27FC236}">
                  <a16:creationId xmlns:a16="http://schemas.microsoft.com/office/drawing/2014/main" id="{70295857-F24E-46CE-A045-E824E69BAC36}"/>
                </a:ext>
              </a:extLst>
            </p:cNvPr>
            <p:cNvSpPr>
              <a:spLocks noChangeAspect="1" noChangeArrowheads="1"/>
            </p:cNvSpPr>
            <p:nvPr/>
          </p:nvSpPr>
          <p:spPr bwMode="auto">
            <a:xfrm>
              <a:off x="4670" y="3405"/>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83" name="Rectangle 227">
              <a:extLst>
                <a:ext uri="{FF2B5EF4-FFF2-40B4-BE49-F238E27FC236}">
                  <a16:creationId xmlns:a16="http://schemas.microsoft.com/office/drawing/2014/main" id="{B1AAA4E8-3AF5-46AC-ABAF-5FDA00A093BA}"/>
                </a:ext>
              </a:extLst>
            </p:cNvPr>
            <p:cNvSpPr>
              <a:spLocks noChangeAspect="1" noChangeArrowheads="1"/>
            </p:cNvSpPr>
            <p:nvPr/>
          </p:nvSpPr>
          <p:spPr bwMode="auto">
            <a:xfrm>
              <a:off x="4761" y="3405"/>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84" name="Rectangle 228">
              <a:extLst>
                <a:ext uri="{FF2B5EF4-FFF2-40B4-BE49-F238E27FC236}">
                  <a16:creationId xmlns:a16="http://schemas.microsoft.com/office/drawing/2014/main" id="{9801EE00-1F8C-4D2B-99AA-D3E48559E60C}"/>
                </a:ext>
              </a:extLst>
            </p:cNvPr>
            <p:cNvSpPr>
              <a:spLocks noChangeAspect="1" noChangeArrowheads="1"/>
            </p:cNvSpPr>
            <p:nvPr/>
          </p:nvSpPr>
          <p:spPr bwMode="auto">
            <a:xfrm>
              <a:off x="4670" y="3485"/>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285" name="Rectangle 229">
              <a:extLst>
                <a:ext uri="{FF2B5EF4-FFF2-40B4-BE49-F238E27FC236}">
                  <a16:creationId xmlns:a16="http://schemas.microsoft.com/office/drawing/2014/main" id="{49E16545-1D42-4F5B-9E9C-0FAE41B34B00}"/>
                </a:ext>
              </a:extLst>
            </p:cNvPr>
            <p:cNvSpPr>
              <a:spLocks noChangeAspect="1" noChangeArrowheads="1"/>
            </p:cNvSpPr>
            <p:nvPr/>
          </p:nvSpPr>
          <p:spPr bwMode="auto">
            <a:xfrm>
              <a:off x="4761" y="3485"/>
              <a:ext cx="88" cy="76"/>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grpSp>
      <p:sp>
        <p:nvSpPr>
          <p:cNvPr id="53357" name="Rectangle 230">
            <a:extLst>
              <a:ext uri="{FF2B5EF4-FFF2-40B4-BE49-F238E27FC236}">
                <a16:creationId xmlns:a16="http://schemas.microsoft.com/office/drawing/2014/main" id="{4C005106-8956-4998-994B-91528E7AC13D}"/>
              </a:ext>
            </a:extLst>
          </p:cNvPr>
          <p:cNvSpPr>
            <a:spLocks noChangeArrowheads="1"/>
          </p:cNvSpPr>
          <p:nvPr/>
        </p:nvSpPr>
        <p:spPr bwMode="auto">
          <a:xfrm>
            <a:off x="4803775" y="2001838"/>
            <a:ext cx="146050" cy="363537"/>
          </a:xfrm>
          <a:prstGeom prst="rect">
            <a:avLst/>
          </a:prstGeom>
          <a:solidFill>
            <a:schemeClr val="bg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58" name="Rectangle 231">
            <a:extLst>
              <a:ext uri="{FF2B5EF4-FFF2-40B4-BE49-F238E27FC236}">
                <a16:creationId xmlns:a16="http://schemas.microsoft.com/office/drawing/2014/main" id="{2E96EDBA-3416-4558-97AF-1B3A7F8C45A4}"/>
              </a:ext>
            </a:extLst>
          </p:cNvPr>
          <p:cNvSpPr>
            <a:spLocks noChangeArrowheads="1"/>
          </p:cNvSpPr>
          <p:nvPr/>
        </p:nvSpPr>
        <p:spPr bwMode="auto">
          <a:xfrm>
            <a:off x="4949825" y="1885950"/>
            <a:ext cx="565150" cy="654050"/>
          </a:xfrm>
          <a:prstGeom prst="rect">
            <a:avLst/>
          </a:prstGeom>
          <a:solidFill>
            <a:schemeClr val="bg2"/>
          </a:solidFill>
          <a:ln w="28575">
            <a:solidFill>
              <a:schemeClr val="tx2"/>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59" name="Rectangle 232">
            <a:extLst>
              <a:ext uri="{FF2B5EF4-FFF2-40B4-BE49-F238E27FC236}">
                <a16:creationId xmlns:a16="http://schemas.microsoft.com/office/drawing/2014/main" id="{D0DCBE23-DE8D-40D3-BB74-82DF0F9B6C51}"/>
              </a:ext>
            </a:extLst>
          </p:cNvPr>
          <p:cNvSpPr>
            <a:spLocks noChangeArrowheads="1"/>
          </p:cNvSpPr>
          <p:nvPr/>
        </p:nvSpPr>
        <p:spPr bwMode="auto">
          <a:xfrm>
            <a:off x="4205288" y="2497138"/>
            <a:ext cx="768350" cy="393700"/>
          </a:xfrm>
          <a:prstGeom prst="rect">
            <a:avLst/>
          </a:prstGeom>
          <a:solidFill>
            <a:srgbClr val="FF0066"/>
          </a:solidFill>
          <a:ln w="28575">
            <a:solidFill>
              <a:schemeClr val="tx2"/>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60" name="Rectangle 233">
            <a:extLst>
              <a:ext uri="{FF2B5EF4-FFF2-40B4-BE49-F238E27FC236}">
                <a16:creationId xmlns:a16="http://schemas.microsoft.com/office/drawing/2014/main" id="{5F343B84-1F36-49DB-BBA7-5DE13387B85F}"/>
              </a:ext>
            </a:extLst>
          </p:cNvPr>
          <p:cNvSpPr>
            <a:spLocks noChangeArrowheads="1"/>
          </p:cNvSpPr>
          <p:nvPr/>
        </p:nvSpPr>
        <p:spPr bwMode="auto">
          <a:xfrm>
            <a:off x="4402138" y="2890838"/>
            <a:ext cx="534987" cy="120650"/>
          </a:xfrm>
          <a:prstGeom prst="rect">
            <a:avLst/>
          </a:prstGeom>
          <a:solidFill>
            <a:srgbClr val="FF0066"/>
          </a:solidFill>
          <a:ln w="28575">
            <a:solidFill>
              <a:schemeClr val="tx2"/>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61" name="Rectangle 234">
            <a:extLst>
              <a:ext uri="{FF2B5EF4-FFF2-40B4-BE49-F238E27FC236}">
                <a16:creationId xmlns:a16="http://schemas.microsoft.com/office/drawing/2014/main" id="{F08C6CF1-EA8A-48FC-AC43-4824628D33FB}"/>
              </a:ext>
            </a:extLst>
          </p:cNvPr>
          <p:cNvSpPr>
            <a:spLocks noChangeArrowheads="1"/>
          </p:cNvSpPr>
          <p:nvPr/>
        </p:nvSpPr>
        <p:spPr bwMode="auto">
          <a:xfrm>
            <a:off x="4973638" y="2509838"/>
            <a:ext cx="428625" cy="247650"/>
          </a:xfrm>
          <a:prstGeom prst="rect">
            <a:avLst/>
          </a:prstGeom>
          <a:solidFill>
            <a:srgbClr val="FF0066"/>
          </a:solidFill>
          <a:ln w="28575">
            <a:solidFill>
              <a:schemeClr val="tx2"/>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62" name="Rectangle 235">
            <a:extLst>
              <a:ext uri="{FF2B5EF4-FFF2-40B4-BE49-F238E27FC236}">
                <a16:creationId xmlns:a16="http://schemas.microsoft.com/office/drawing/2014/main" id="{72632D54-71FA-4C0D-966A-020A07621B6C}"/>
              </a:ext>
            </a:extLst>
          </p:cNvPr>
          <p:cNvSpPr>
            <a:spLocks noChangeArrowheads="1"/>
          </p:cNvSpPr>
          <p:nvPr/>
        </p:nvSpPr>
        <p:spPr bwMode="auto">
          <a:xfrm>
            <a:off x="4994275" y="2757488"/>
            <a:ext cx="119063" cy="144462"/>
          </a:xfrm>
          <a:prstGeom prst="rect">
            <a:avLst/>
          </a:prstGeom>
          <a:solidFill>
            <a:srgbClr val="FF0066"/>
          </a:solidFill>
          <a:ln w="28575">
            <a:solidFill>
              <a:schemeClr val="tx2"/>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63" name="Rectangle 236">
            <a:extLst>
              <a:ext uri="{FF2B5EF4-FFF2-40B4-BE49-F238E27FC236}">
                <a16:creationId xmlns:a16="http://schemas.microsoft.com/office/drawing/2014/main" id="{DBA8D83F-8E8F-4C55-A248-9E109C3F39EA}"/>
              </a:ext>
            </a:extLst>
          </p:cNvPr>
          <p:cNvSpPr>
            <a:spLocks noChangeArrowheads="1"/>
          </p:cNvSpPr>
          <p:nvPr/>
        </p:nvSpPr>
        <p:spPr bwMode="auto">
          <a:xfrm>
            <a:off x="4411663" y="1885950"/>
            <a:ext cx="266700" cy="534988"/>
          </a:xfrm>
          <a:prstGeom prst="rect">
            <a:avLst/>
          </a:prstGeom>
          <a:solidFill>
            <a:srgbClr val="00FF00"/>
          </a:solidFill>
          <a:ln w="28575">
            <a:solidFill>
              <a:schemeClr val="tx2"/>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64" name="Rectangle 237">
            <a:extLst>
              <a:ext uri="{FF2B5EF4-FFF2-40B4-BE49-F238E27FC236}">
                <a16:creationId xmlns:a16="http://schemas.microsoft.com/office/drawing/2014/main" id="{44E02F2D-F45B-47AD-8CC9-51A9EA9CAB2B}"/>
              </a:ext>
            </a:extLst>
          </p:cNvPr>
          <p:cNvSpPr>
            <a:spLocks noChangeArrowheads="1"/>
          </p:cNvSpPr>
          <p:nvPr/>
        </p:nvSpPr>
        <p:spPr bwMode="auto">
          <a:xfrm>
            <a:off x="4695825" y="1928813"/>
            <a:ext cx="107950" cy="471487"/>
          </a:xfrm>
          <a:prstGeom prst="rect">
            <a:avLst/>
          </a:prstGeom>
          <a:solidFill>
            <a:srgbClr val="00FF00"/>
          </a:solidFill>
          <a:ln w="28575">
            <a:solidFill>
              <a:schemeClr val="tx2"/>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65" name="Rectangle 238">
            <a:extLst>
              <a:ext uri="{FF2B5EF4-FFF2-40B4-BE49-F238E27FC236}">
                <a16:creationId xmlns:a16="http://schemas.microsoft.com/office/drawing/2014/main" id="{A5DFB832-0919-447C-9866-A007CD3C4680}"/>
              </a:ext>
            </a:extLst>
          </p:cNvPr>
          <p:cNvSpPr>
            <a:spLocks noChangeArrowheads="1"/>
          </p:cNvSpPr>
          <p:nvPr/>
        </p:nvSpPr>
        <p:spPr bwMode="auto">
          <a:xfrm>
            <a:off x="5541963" y="1568450"/>
            <a:ext cx="498475" cy="1812925"/>
          </a:xfrm>
          <a:prstGeom prst="rect">
            <a:avLst/>
          </a:prstGeom>
          <a:solidFill>
            <a:schemeClr val="accent1"/>
          </a:solidFill>
          <a:ln w="28575">
            <a:solidFill>
              <a:schemeClr val="tx2"/>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66" name="Rectangle 239">
            <a:extLst>
              <a:ext uri="{FF2B5EF4-FFF2-40B4-BE49-F238E27FC236}">
                <a16:creationId xmlns:a16="http://schemas.microsoft.com/office/drawing/2014/main" id="{F8A2D169-60A3-43CF-A3C1-55546898366D}"/>
              </a:ext>
            </a:extLst>
          </p:cNvPr>
          <p:cNvSpPr>
            <a:spLocks noChangeArrowheads="1"/>
          </p:cNvSpPr>
          <p:nvPr/>
        </p:nvSpPr>
        <p:spPr bwMode="auto">
          <a:xfrm>
            <a:off x="4425950" y="3021013"/>
            <a:ext cx="523875" cy="360362"/>
          </a:xfrm>
          <a:prstGeom prst="rect">
            <a:avLst/>
          </a:prstGeom>
          <a:solidFill>
            <a:schemeClr val="accent1"/>
          </a:solidFill>
          <a:ln w="28575">
            <a:solidFill>
              <a:schemeClr val="tx2"/>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67" name="Rectangle 240">
            <a:extLst>
              <a:ext uri="{FF2B5EF4-FFF2-40B4-BE49-F238E27FC236}">
                <a16:creationId xmlns:a16="http://schemas.microsoft.com/office/drawing/2014/main" id="{F9AE5C81-8132-4E70-977A-4F9BA871561C}"/>
              </a:ext>
            </a:extLst>
          </p:cNvPr>
          <p:cNvSpPr>
            <a:spLocks noChangeArrowheads="1"/>
          </p:cNvSpPr>
          <p:nvPr/>
        </p:nvSpPr>
        <p:spPr bwMode="auto">
          <a:xfrm>
            <a:off x="4205288" y="1987550"/>
            <a:ext cx="179387" cy="157163"/>
          </a:xfrm>
          <a:prstGeom prst="rect">
            <a:avLst/>
          </a:prstGeom>
          <a:solidFill>
            <a:srgbClr val="00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grpSp>
        <p:nvGrpSpPr>
          <p:cNvPr id="53368" name="Group 241">
            <a:extLst>
              <a:ext uri="{FF2B5EF4-FFF2-40B4-BE49-F238E27FC236}">
                <a16:creationId xmlns:a16="http://schemas.microsoft.com/office/drawing/2014/main" id="{4724BAF0-2935-434A-8946-FA5905FA287E}"/>
              </a:ext>
            </a:extLst>
          </p:cNvPr>
          <p:cNvGrpSpPr>
            <a:grpSpLocks/>
          </p:cNvGrpSpPr>
          <p:nvPr/>
        </p:nvGrpSpPr>
        <p:grpSpPr bwMode="auto">
          <a:xfrm>
            <a:off x="6759575" y="1522413"/>
            <a:ext cx="2209800" cy="1885950"/>
            <a:chOff x="4150" y="2536"/>
            <a:chExt cx="1392" cy="1188"/>
          </a:xfrm>
        </p:grpSpPr>
        <p:grpSp>
          <p:nvGrpSpPr>
            <p:cNvPr id="53392" name="Group 242">
              <a:extLst>
                <a:ext uri="{FF2B5EF4-FFF2-40B4-BE49-F238E27FC236}">
                  <a16:creationId xmlns:a16="http://schemas.microsoft.com/office/drawing/2014/main" id="{7DCAF574-495D-48AC-BF4E-F86BB9462A0F}"/>
                </a:ext>
              </a:extLst>
            </p:cNvPr>
            <p:cNvGrpSpPr>
              <a:grpSpLocks/>
            </p:cNvGrpSpPr>
            <p:nvPr/>
          </p:nvGrpSpPr>
          <p:grpSpPr bwMode="auto">
            <a:xfrm>
              <a:off x="4155" y="2536"/>
              <a:ext cx="1368" cy="1176"/>
              <a:chOff x="380" y="984"/>
              <a:chExt cx="1368" cy="1176"/>
            </a:xfrm>
          </p:grpSpPr>
          <p:sp>
            <p:nvSpPr>
              <p:cNvPr id="301299" name="Rectangle 243">
                <a:extLst>
                  <a:ext uri="{FF2B5EF4-FFF2-40B4-BE49-F238E27FC236}">
                    <a16:creationId xmlns:a16="http://schemas.microsoft.com/office/drawing/2014/main" id="{6B390D19-C4AF-44EA-8DE5-B5A5AB7468E3}"/>
                  </a:ext>
                </a:extLst>
              </p:cNvPr>
              <p:cNvSpPr>
                <a:spLocks noChangeArrowheads="1"/>
              </p:cNvSpPr>
              <p:nvPr/>
            </p:nvSpPr>
            <p:spPr bwMode="auto">
              <a:xfrm>
                <a:off x="380" y="984"/>
                <a:ext cx="1368" cy="1176"/>
              </a:xfrm>
              <a:prstGeom prst="rect">
                <a:avLst/>
              </a:prstGeom>
              <a:solidFill>
                <a:schemeClr val="accent1"/>
              </a:solidFill>
              <a:ln w="952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3498" name="Freeform 244">
                <a:extLst>
                  <a:ext uri="{FF2B5EF4-FFF2-40B4-BE49-F238E27FC236}">
                    <a16:creationId xmlns:a16="http://schemas.microsoft.com/office/drawing/2014/main" id="{8B7DD49B-9971-4432-ADAA-A7570C385959}"/>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99" name="Freeform 245">
                <a:extLst>
                  <a:ext uri="{FF2B5EF4-FFF2-40B4-BE49-F238E27FC236}">
                    <a16:creationId xmlns:a16="http://schemas.microsoft.com/office/drawing/2014/main" id="{BF8E4CF9-76E6-4851-BAF8-E38BFFFCA4DD}"/>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500" name="Freeform 246">
                <a:extLst>
                  <a:ext uri="{FF2B5EF4-FFF2-40B4-BE49-F238E27FC236}">
                    <a16:creationId xmlns:a16="http://schemas.microsoft.com/office/drawing/2014/main" id="{97777221-F1E2-45AD-B6BE-14DB46DEE09C}"/>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303" name="Text Box 247">
                <a:extLst>
                  <a:ext uri="{FF2B5EF4-FFF2-40B4-BE49-F238E27FC236}">
                    <a16:creationId xmlns:a16="http://schemas.microsoft.com/office/drawing/2014/main" id="{F6F54F6B-BB11-4647-8A9C-DA824BD9C4FE}"/>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1304" name="Text Box 248">
                <a:extLst>
                  <a:ext uri="{FF2B5EF4-FFF2-40B4-BE49-F238E27FC236}">
                    <a16:creationId xmlns:a16="http://schemas.microsoft.com/office/drawing/2014/main" id="{0388E37F-7E3B-47FB-961F-ED4B64361FFF}"/>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1305" name="Text Box 249">
                <a:extLst>
                  <a:ext uri="{FF2B5EF4-FFF2-40B4-BE49-F238E27FC236}">
                    <a16:creationId xmlns:a16="http://schemas.microsoft.com/office/drawing/2014/main" id="{BF80BFC8-D81F-4F40-9037-339B6FB66444}"/>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1306" name="Text Box 250">
                <a:extLst>
                  <a:ext uri="{FF2B5EF4-FFF2-40B4-BE49-F238E27FC236}">
                    <a16:creationId xmlns:a16="http://schemas.microsoft.com/office/drawing/2014/main" id="{5A754D5E-848A-48A0-AFB7-329F96459EE5}"/>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sp>
          <p:nvSpPr>
            <p:cNvPr id="301307" name="Rectangle 251">
              <a:extLst>
                <a:ext uri="{FF2B5EF4-FFF2-40B4-BE49-F238E27FC236}">
                  <a16:creationId xmlns:a16="http://schemas.microsoft.com/office/drawing/2014/main" id="{27F726A9-283F-41C3-8E6D-ACBF8FE41186}"/>
                </a:ext>
              </a:extLst>
            </p:cNvPr>
            <p:cNvSpPr>
              <a:spLocks noChangeAspect="1" noChangeArrowheads="1"/>
            </p:cNvSpPr>
            <p:nvPr/>
          </p:nvSpPr>
          <p:spPr bwMode="auto">
            <a:xfrm>
              <a:off x="4155" y="2550"/>
              <a:ext cx="685" cy="58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08" name="Rectangle 252">
              <a:extLst>
                <a:ext uri="{FF2B5EF4-FFF2-40B4-BE49-F238E27FC236}">
                  <a16:creationId xmlns:a16="http://schemas.microsoft.com/office/drawing/2014/main" id="{ED43FB5B-36B4-4985-8590-1F102925B397}"/>
                </a:ext>
              </a:extLst>
            </p:cNvPr>
            <p:cNvSpPr>
              <a:spLocks noChangeAspect="1" noChangeArrowheads="1"/>
            </p:cNvSpPr>
            <p:nvPr/>
          </p:nvSpPr>
          <p:spPr bwMode="auto">
            <a:xfrm>
              <a:off x="4155" y="3123"/>
              <a:ext cx="685" cy="58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09" name="Rectangle 253">
              <a:extLst>
                <a:ext uri="{FF2B5EF4-FFF2-40B4-BE49-F238E27FC236}">
                  <a16:creationId xmlns:a16="http://schemas.microsoft.com/office/drawing/2014/main" id="{83B6B884-F8D0-4840-87BF-951EB8346A00}"/>
                </a:ext>
              </a:extLst>
            </p:cNvPr>
            <p:cNvSpPr>
              <a:spLocks noChangeAspect="1" noChangeArrowheads="1"/>
            </p:cNvSpPr>
            <p:nvPr/>
          </p:nvSpPr>
          <p:spPr bwMode="auto">
            <a:xfrm>
              <a:off x="4840" y="3133"/>
              <a:ext cx="685" cy="58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0" name="Rectangle 254">
              <a:extLst>
                <a:ext uri="{FF2B5EF4-FFF2-40B4-BE49-F238E27FC236}">
                  <a16:creationId xmlns:a16="http://schemas.microsoft.com/office/drawing/2014/main" id="{D88DE772-CECA-49F0-82DE-9CA7282B3AA5}"/>
                </a:ext>
              </a:extLst>
            </p:cNvPr>
            <p:cNvSpPr>
              <a:spLocks noChangeAspect="1" noChangeArrowheads="1"/>
            </p:cNvSpPr>
            <p:nvPr/>
          </p:nvSpPr>
          <p:spPr bwMode="auto">
            <a:xfrm>
              <a:off x="4830" y="2550"/>
              <a:ext cx="685" cy="58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1" name="Rectangle 255">
              <a:extLst>
                <a:ext uri="{FF2B5EF4-FFF2-40B4-BE49-F238E27FC236}">
                  <a16:creationId xmlns:a16="http://schemas.microsoft.com/office/drawing/2014/main" id="{8F61F0BB-292A-4262-814B-4351E62843D4}"/>
                </a:ext>
              </a:extLst>
            </p:cNvPr>
            <p:cNvSpPr>
              <a:spLocks noChangeAspect="1" noChangeArrowheads="1"/>
            </p:cNvSpPr>
            <p:nvPr/>
          </p:nvSpPr>
          <p:spPr bwMode="auto">
            <a:xfrm>
              <a:off x="4156" y="2536"/>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2" name="Rectangle 256">
              <a:extLst>
                <a:ext uri="{FF2B5EF4-FFF2-40B4-BE49-F238E27FC236}">
                  <a16:creationId xmlns:a16="http://schemas.microsoft.com/office/drawing/2014/main" id="{D8166317-B514-4B72-8BA1-C2632AA76075}"/>
                </a:ext>
              </a:extLst>
            </p:cNvPr>
            <p:cNvSpPr>
              <a:spLocks noChangeAspect="1" noChangeArrowheads="1"/>
            </p:cNvSpPr>
            <p:nvPr/>
          </p:nvSpPr>
          <p:spPr bwMode="auto">
            <a:xfrm>
              <a:off x="4502" y="2536"/>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3" name="Rectangle 257">
              <a:extLst>
                <a:ext uri="{FF2B5EF4-FFF2-40B4-BE49-F238E27FC236}">
                  <a16:creationId xmlns:a16="http://schemas.microsoft.com/office/drawing/2014/main" id="{AF0818E6-495B-42A1-9513-6DA23C779235}"/>
                </a:ext>
              </a:extLst>
            </p:cNvPr>
            <p:cNvSpPr>
              <a:spLocks noChangeAspect="1" noChangeArrowheads="1"/>
            </p:cNvSpPr>
            <p:nvPr/>
          </p:nvSpPr>
          <p:spPr bwMode="auto">
            <a:xfrm>
              <a:off x="4156" y="2833"/>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4" name="Rectangle 258">
              <a:extLst>
                <a:ext uri="{FF2B5EF4-FFF2-40B4-BE49-F238E27FC236}">
                  <a16:creationId xmlns:a16="http://schemas.microsoft.com/office/drawing/2014/main" id="{9147284F-50DA-40D9-AEF3-A8D94704D0C2}"/>
                </a:ext>
              </a:extLst>
            </p:cNvPr>
            <p:cNvSpPr>
              <a:spLocks noChangeAspect="1" noChangeArrowheads="1"/>
            </p:cNvSpPr>
            <p:nvPr/>
          </p:nvSpPr>
          <p:spPr bwMode="auto">
            <a:xfrm>
              <a:off x="4502" y="2833"/>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5" name="Rectangle 259">
              <a:extLst>
                <a:ext uri="{FF2B5EF4-FFF2-40B4-BE49-F238E27FC236}">
                  <a16:creationId xmlns:a16="http://schemas.microsoft.com/office/drawing/2014/main" id="{540D1EF4-D2DD-4E4C-BA2C-49CDC2E534B5}"/>
                </a:ext>
              </a:extLst>
            </p:cNvPr>
            <p:cNvSpPr>
              <a:spLocks noChangeAspect="1" noChangeArrowheads="1"/>
            </p:cNvSpPr>
            <p:nvPr/>
          </p:nvSpPr>
          <p:spPr bwMode="auto">
            <a:xfrm>
              <a:off x="4155" y="3120"/>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6" name="Rectangle 260">
              <a:extLst>
                <a:ext uri="{FF2B5EF4-FFF2-40B4-BE49-F238E27FC236}">
                  <a16:creationId xmlns:a16="http://schemas.microsoft.com/office/drawing/2014/main" id="{A9CCFBFD-FA83-41DB-88A4-FBC06E1AED9F}"/>
                </a:ext>
              </a:extLst>
            </p:cNvPr>
            <p:cNvSpPr>
              <a:spLocks noChangeAspect="1" noChangeArrowheads="1"/>
            </p:cNvSpPr>
            <p:nvPr/>
          </p:nvSpPr>
          <p:spPr bwMode="auto">
            <a:xfrm>
              <a:off x="4501" y="3120"/>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7" name="Rectangle 261">
              <a:extLst>
                <a:ext uri="{FF2B5EF4-FFF2-40B4-BE49-F238E27FC236}">
                  <a16:creationId xmlns:a16="http://schemas.microsoft.com/office/drawing/2014/main" id="{4119822E-A255-4986-8A3D-6CC606363B51}"/>
                </a:ext>
              </a:extLst>
            </p:cNvPr>
            <p:cNvSpPr>
              <a:spLocks noChangeAspect="1" noChangeArrowheads="1"/>
            </p:cNvSpPr>
            <p:nvPr/>
          </p:nvSpPr>
          <p:spPr bwMode="auto">
            <a:xfrm>
              <a:off x="4155" y="3417"/>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8" name="Rectangle 262">
              <a:extLst>
                <a:ext uri="{FF2B5EF4-FFF2-40B4-BE49-F238E27FC236}">
                  <a16:creationId xmlns:a16="http://schemas.microsoft.com/office/drawing/2014/main" id="{18CF0F34-7EF8-426E-AC23-EB61EC17F520}"/>
                </a:ext>
              </a:extLst>
            </p:cNvPr>
            <p:cNvSpPr>
              <a:spLocks noChangeAspect="1" noChangeArrowheads="1"/>
            </p:cNvSpPr>
            <p:nvPr/>
          </p:nvSpPr>
          <p:spPr bwMode="auto">
            <a:xfrm>
              <a:off x="4501" y="3417"/>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19" name="Rectangle 263">
              <a:extLst>
                <a:ext uri="{FF2B5EF4-FFF2-40B4-BE49-F238E27FC236}">
                  <a16:creationId xmlns:a16="http://schemas.microsoft.com/office/drawing/2014/main" id="{5AD1939F-7857-4014-A977-A53E8171EFD5}"/>
                </a:ext>
              </a:extLst>
            </p:cNvPr>
            <p:cNvSpPr>
              <a:spLocks noChangeAspect="1" noChangeArrowheads="1"/>
            </p:cNvSpPr>
            <p:nvPr/>
          </p:nvSpPr>
          <p:spPr bwMode="auto">
            <a:xfrm>
              <a:off x="4851" y="2536"/>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0" name="Rectangle 264">
              <a:extLst>
                <a:ext uri="{FF2B5EF4-FFF2-40B4-BE49-F238E27FC236}">
                  <a16:creationId xmlns:a16="http://schemas.microsoft.com/office/drawing/2014/main" id="{E09C5157-9C49-40B2-AFCD-4BA8DFF0CC84}"/>
                </a:ext>
              </a:extLst>
            </p:cNvPr>
            <p:cNvSpPr>
              <a:spLocks noChangeAspect="1" noChangeArrowheads="1"/>
            </p:cNvSpPr>
            <p:nvPr/>
          </p:nvSpPr>
          <p:spPr bwMode="auto">
            <a:xfrm>
              <a:off x="5197" y="2536"/>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1" name="Rectangle 265">
              <a:extLst>
                <a:ext uri="{FF2B5EF4-FFF2-40B4-BE49-F238E27FC236}">
                  <a16:creationId xmlns:a16="http://schemas.microsoft.com/office/drawing/2014/main" id="{0093CD0F-8758-4083-8149-D8BF6DE050AA}"/>
                </a:ext>
              </a:extLst>
            </p:cNvPr>
            <p:cNvSpPr>
              <a:spLocks noChangeAspect="1" noChangeArrowheads="1"/>
            </p:cNvSpPr>
            <p:nvPr/>
          </p:nvSpPr>
          <p:spPr bwMode="auto">
            <a:xfrm>
              <a:off x="4851" y="2833"/>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2" name="Rectangle 266">
              <a:extLst>
                <a:ext uri="{FF2B5EF4-FFF2-40B4-BE49-F238E27FC236}">
                  <a16:creationId xmlns:a16="http://schemas.microsoft.com/office/drawing/2014/main" id="{19A94FF2-CC35-4476-A4C3-3B77A2F631D3}"/>
                </a:ext>
              </a:extLst>
            </p:cNvPr>
            <p:cNvSpPr>
              <a:spLocks noChangeAspect="1" noChangeArrowheads="1"/>
            </p:cNvSpPr>
            <p:nvPr/>
          </p:nvSpPr>
          <p:spPr bwMode="auto">
            <a:xfrm>
              <a:off x="5197" y="2833"/>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3" name="Rectangle 267">
              <a:extLst>
                <a:ext uri="{FF2B5EF4-FFF2-40B4-BE49-F238E27FC236}">
                  <a16:creationId xmlns:a16="http://schemas.microsoft.com/office/drawing/2014/main" id="{B0767A70-CDAD-4ABC-B307-AC7B47FA7673}"/>
                </a:ext>
              </a:extLst>
            </p:cNvPr>
            <p:cNvSpPr>
              <a:spLocks noChangeAspect="1" noChangeArrowheads="1"/>
            </p:cNvSpPr>
            <p:nvPr/>
          </p:nvSpPr>
          <p:spPr bwMode="auto">
            <a:xfrm>
              <a:off x="4851" y="3130"/>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4" name="Rectangle 268">
              <a:extLst>
                <a:ext uri="{FF2B5EF4-FFF2-40B4-BE49-F238E27FC236}">
                  <a16:creationId xmlns:a16="http://schemas.microsoft.com/office/drawing/2014/main" id="{22C250BB-A74B-426A-BAD1-8EC3F483CE60}"/>
                </a:ext>
              </a:extLst>
            </p:cNvPr>
            <p:cNvSpPr>
              <a:spLocks noChangeAspect="1" noChangeArrowheads="1"/>
            </p:cNvSpPr>
            <p:nvPr/>
          </p:nvSpPr>
          <p:spPr bwMode="auto">
            <a:xfrm>
              <a:off x="5197" y="3130"/>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5" name="Rectangle 269">
              <a:extLst>
                <a:ext uri="{FF2B5EF4-FFF2-40B4-BE49-F238E27FC236}">
                  <a16:creationId xmlns:a16="http://schemas.microsoft.com/office/drawing/2014/main" id="{CC034790-090B-44E5-BD64-F862BF6AD883}"/>
                </a:ext>
              </a:extLst>
            </p:cNvPr>
            <p:cNvSpPr>
              <a:spLocks noChangeAspect="1" noChangeArrowheads="1"/>
            </p:cNvSpPr>
            <p:nvPr/>
          </p:nvSpPr>
          <p:spPr bwMode="auto">
            <a:xfrm>
              <a:off x="4851" y="3427"/>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6" name="Rectangle 270">
              <a:extLst>
                <a:ext uri="{FF2B5EF4-FFF2-40B4-BE49-F238E27FC236}">
                  <a16:creationId xmlns:a16="http://schemas.microsoft.com/office/drawing/2014/main" id="{9EE0AC65-C988-4BF4-8B50-EBDD510E4BF3}"/>
                </a:ext>
              </a:extLst>
            </p:cNvPr>
            <p:cNvSpPr>
              <a:spLocks noChangeAspect="1" noChangeArrowheads="1"/>
            </p:cNvSpPr>
            <p:nvPr/>
          </p:nvSpPr>
          <p:spPr bwMode="auto">
            <a:xfrm>
              <a:off x="5197" y="3427"/>
              <a:ext cx="345" cy="297"/>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7" name="Rectangle 271">
              <a:extLst>
                <a:ext uri="{FF2B5EF4-FFF2-40B4-BE49-F238E27FC236}">
                  <a16:creationId xmlns:a16="http://schemas.microsoft.com/office/drawing/2014/main" id="{C1AE2872-8B46-4B73-B73B-2DA8AFB97624}"/>
                </a:ext>
              </a:extLst>
            </p:cNvPr>
            <p:cNvSpPr>
              <a:spLocks noChangeAspect="1" noChangeArrowheads="1"/>
            </p:cNvSpPr>
            <p:nvPr/>
          </p:nvSpPr>
          <p:spPr bwMode="auto">
            <a:xfrm>
              <a:off x="4480" y="2541"/>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8" name="Rectangle 272">
              <a:extLst>
                <a:ext uri="{FF2B5EF4-FFF2-40B4-BE49-F238E27FC236}">
                  <a16:creationId xmlns:a16="http://schemas.microsoft.com/office/drawing/2014/main" id="{D7A89D60-B5F5-4545-A70B-F596A3E3F49C}"/>
                </a:ext>
              </a:extLst>
            </p:cNvPr>
            <p:cNvSpPr>
              <a:spLocks noChangeAspect="1" noChangeArrowheads="1"/>
            </p:cNvSpPr>
            <p:nvPr/>
          </p:nvSpPr>
          <p:spPr bwMode="auto">
            <a:xfrm>
              <a:off x="4657" y="2541"/>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29" name="Rectangle 273">
              <a:extLst>
                <a:ext uri="{FF2B5EF4-FFF2-40B4-BE49-F238E27FC236}">
                  <a16:creationId xmlns:a16="http://schemas.microsoft.com/office/drawing/2014/main" id="{C79191AA-8EF8-4E1E-AE28-72CE1B4FBC4C}"/>
                </a:ext>
              </a:extLst>
            </p:cNvPr>
            <p:cNvSpPr>
              <a:spLocks noChangeAspect="1" noChangeArrowheads="1"/>
            </p:cNvSpPr>
            <p:nvPr/>
          </p:nvSpPr>
          <p:spPr bwMode="auto">
            <a:xfrm>
              <a:off x="4480" y="2696"/>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0" name="Rectangle 274">
              <a:extLst>
                <a:ext uri="{FF2B5EF4-FFF2-40B4-BE49-F238E27FC236}">
                  <a16:creationId xmlns:a16="http://schemas.microsoft.com/office/drawing/2014/main" id="{0260A14D-6755-4CEF-8262-E91A17593733}"/>
                </a:ext>
              </a:extLst>
            </p:cNvPr>
            <p:cNvSpPr>
              <a:spLocks noChangeAspect="1" noChangeArrowheads="1"/>
            </p:cNvSpPr>
            <p:nvPr/>
          </p:nvSpPr>
          <p:spPr bwMode="auto">
            <a:xfrm>
              <a:off x="4657" y="2696"/>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1" name="Rectangle 275">
              <a:extLst>
                <a:ext uri="{FF2B5EF4-FFF2-40B4-BE49-F238E27FC236}">
                  <a16:creationId xmlns:a16="http://schemas.microsoft.com/office/drawing/2014/main" id="{AC24F354-94B8-4BE1-BE97-BE5DF2BC0A79}"/>
                </a:ext>
              </a:extLst>
            </p:cNvPr>
            <p:cNvSpPr>
              <a:spLocks noChangeAspect="1" noChangeArrowheads="1"/>
            </p:cNvSpPr>
            <p:nvPr/>
          </p:nvSpPr>
          <p:spPr bwMode="auto">
            <a:xfrm>
              <a:off x="4864" y="2536"/>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2" name="Rectangle 276">
              <a:extLst>
                <a:ext uri="{FF2B5EF4-FFF2-40B4-BE49-F238E27FC236}">
                  <a16:creationId xmlns:a16="http://schemas.microsoft.com/office/drawing/2014/main" id="{058ED9CD-B13E-458F-A875-0849E442ACBB}"/>
                </a:ext>
              </a:extLst>
            </p:cNvPr>
            <p:cNvSpPr>
              <a:spLocks noChangeAspect="1" noChangeArrowheads="1"/>
            </p:cNvSpPr>
            <p:nvPr/>
          </p:nvSpPr>
          <p:spPr bwMode="auto">
            <a:xfrm>
              <a:off x="5041" y="2536"/>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3" name="Rectangle 277">
              <a:extLst>
                <a:ext uri="{FF2B5EF4-FFF2-40B4-BE49-F238E27FC236}">
                  <a16:creationId xmlns:a16="http://schemas.microsoft.com/office/drawing/2014/main" id="{F66148B9-0486-4F70-9829-56C6119B9D3A}"/>
                </a:ext>
              </a:extLst>
            </p:cNvPr>
            <p:cNvSpPr>
              <a:spLocks noChangeAspect="1" noChangeArrowheads="1"/>
            </p:cNvSpPr>
            <p:nvPr/>
          </p:nvSpPr>
          <p:spPr bwMode="auto">
            <a:xfrm>
              <a:off x="4864" y="2691"/>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4" name="Rectangle 278">
              <a:extLst>
                <a:ext uri="{FF2B5EF4-FFF2-40B4-BE49-F238E27FC236}">
                  <a16:creationId xmlns:a16="http://schemas.microsoft.com/office/drawing/2014/main" id="{14494EB6-A287-4A58-9D07-2A81DF2B201B}"/>
                </a:ext>
              </a:extLst>
            </p:cNvPr>
            <p:cNvSpPr>
              <a:spLocks noChangeAspect="1" noChangeArrowheads="1"/>
            </p:cNvSpPr>
            <p:nvPr/>
          </p:nvSpPr>
          <p:spPr bwMode="auto">
            <a:xfrm>
              <a:off x="5041" y="2691"/>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5" name="Rectangle 279">
              <a:extLst>
                <a:ext uri="{FF2B5EF4-FFF2-40B4-BE49-F238E27FC236}">
                  <a16:creationId xmlns:a16="http://schemas.microsoft.com/office/drawing/2014/main" id="{EA45C04A-3D90-4F45-9338-955261BE6FDE}"/>
                </a:ext>
              </a:extLst>
            </p:cNvPr>
            <p:cNvSpPr>
              <a:spLocks noChangeAspect="1" noChangeArrowheads="1"/>
            </p:cNvSpPr>
            <p:nvPr/>
          </p:nvSpPr>
          <p:spPr bwMode="auto">
            <a:xfrm>
              <a:off x="4497" y="2840"/>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6" name="Rectangle 280">
              <a:extLst>
                <a:ext uri="{FF2B5EF4-FFF2-40B4-BE49-F238E27FC236}">
                  <a16:creationId xmlns:a16="http://schemas.microsoft.com/office/drawing/2014/main" id="{73FB1E0F-0DE2-4148-B9C1-4D144CAEA205}"/>
                </a:ext>
              </a:extLst>
            </p:cNvPr>
            <p:cNvSpPr>
              <a:spLocks noChangeAspect="1" noChangeArrowheads="1"/>
            </p:cNvSpPr>
            <p:nvPr/>
          </p:nvSpPr>
          <p:spPr bwMode="auto">
            <a:xfrm>
              <a:off x="4674" y="2840"/>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7" name="Rectangle 281">
              <a:extLst>
                <a:ext uri="{FF2B5EF4-FFF2-40B4-BE49-F238E27FC236}">
                  <a16:creationId xmlns:a16="http://schemas.microsoft.com/office/drawing/2014/main" id="{2C28851E-B0FE-4A5F-A532-A37EF30CB510}"/>
                </a:ext>
              </a:extLst>
            </p:cNvPr>
            <p:cNvSpPr>
              <a:spLocks noChangeAspect="1" noChangeArrowheads="1"/>
            </p:cNvSpPr>
            <p:nvPr/>
          </p:nvSpPr>
          <p:spPr bwMode="auto">
            <a:xfrm>
              <a:off x="4497" y="2995"/>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8" name="Rectangle 282">
              <a:extLst>
                <a:ext uri="{FF2B5EF4-FFF2-40B4-BE49-F238E27FC236}">
                  <a16:creationId xmlns:a16="http://schemas.microsoft.com/office/drawing/2014/main" id="{238FE82F-DB6C-44EB-86AF-8B3233FAAB14}"/>
                </a:ext>
              </a:extLst>
            </p:cNvPr>
            <p:cNvSpPr>
              <a:spLocks noChangeAspect="1" noChangeArrowheads="1"/>
            </p:cNvSpPr>
            <p:nvPr/>
          </p:nvSpPr>
          <p:spPr bwMode="auto">
            <a:xfrm>
              <a:off x="4674" y="2995"/>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39" name="Rectangle 283">
              <a:extLst>
                <a:ext uri="{FF2B5EF4-FFF2-40B4-BE49-F238E27FC236}">
                  <a16:creationId xmlns:a16="http://schemas.microsoft.com/office/drawing/2014/main" id="{18580133-8DB6-460B-AE3E-9E66A154E9F4}"/>
                </a:ext>
              </a:extLst>
            </p:cNvPr>
            <p:cNvSpPr>
              <a:spLocks noChangeAspect="1" noChangeArrowheads="1"/>
            </p:cNvSpPr>
            <p:nvPr/>
          </p:nvSpPr>
          <p:spPr bwMode="auto">
            <a:xfrm>
              <a:off x="4150" y="3123"/>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0" name="Rectangle 284">
              <a:extLst>
                <a:ext uri="{FF2B5EF4-FFF2-40B4-BE49-F238E27FC236}">
                  <a16:creationId xmlns:a16="http://schemas.microsoft.com/office/drawing/2014/main" id="{DEFC793E-9DE1-4186-A239-BBBB58447A4C}"/>
                </a:ext>
              </a:extLst>
            </p:cNvPr>
            <p:cNvSpPr>
              <a:spLocks noChangeAspect="1" noChangeArrowheads="1"/>
            </p:cNvSpPr>
            <p:nvPr/>
          </p:nvSpPr>
          <p:spPr bwMode="auto">
            <a:xfrm>
              <a:off x="4327" y="3123"/>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1" name="Rectangle 285">
              <a:extLst>
                <a:ext uri="{FF2B5EF4-FFF2-40B4-BE49-F238E27FC236}">
                  <a16:creationId xmlns:a16="http://schemas.microsoft.com/office/drawing/2014/main" id="{CE3E53AD-36B0-4D12-86C3-9655FA3DB50A}"/>
                </a:ext>
              </a:extLst>
            </p:cNvPr>
            <p:cNvSpPr>
              <a:spLocks noChangeAspect="1" noChangeArrowheads="1"/>
            </p:cNvSpPr>
            <p:nvPr/>
          </p:nvSpPr>
          <p:spPr bwMode="auto">
            <a:xfrm>
              <a:off x="4150" y="3278"/>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2" name="Rectangle 286">
              <a:extLst>
                <a:ext uri="{FF2B5EF4-FFF2-40B4-BE49-F238E27FC236}">
                  <a16:creationId xmlns:a16="http://schemas.microsoft.com/office/drawing/2014/main" id="{1EBDD8AB-27B6-4714-8642-4864CEE0E6C0}"/>
                </a:ext>
              </a:extLst>
            </p:cNvPr>
            <p:cNvSpPr>
              <a:spLocks noChangeAspect="1" noChangeArrowheads="1"/>
            </p:cNvSpPr>
            <p:nvPr/>
          </p:nvSpPr>
          <p:spPr bwMode="auto">
            <a:xfrm>
              <a:off x="4327" y="3278"/>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3" name="Rectangle 287">
              <a:extLst>
                <a:ext uri="{FF2B5EF4-FFF2-40B4-BE49-F238E27FC236}">
                  <a16:creationId xmlns:a16="http://schemas.microsoft.com/office/drawing/2014/main" id="{C7641FF3-FD53-4FB4-9EB9-988910FE5ED2}"/>
                </a:ext>
              </a:extLst>
            </p:cNvPr>
            <p:cNvSpPr>
              <a:spLocks noChangeAspect="1" noChangeArrowheads="1"/>
            </p:cNvSpPr>
            <p:nvPr/>
          </p:nvSpPr>
          <p:spPr bwMode="auto">
            <a:xfrm>
              <a:off x="4156" y="2819"/>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4" name="Rectangle 288">
              <a:extLst>
                <a:ext uri="{FF2B5EF4-FFF2-40B4-BE49-F238E27FC236}">
                  <a16:creationId xmlns:a16="http://schemas.microsoft.com/office/drawing/2014/main" id="{0C0DFFF6-B9AE-497C-B7A8-921A8558BBCE}"/>
                </a:ext>
              </a:extLst>
            </p:cNvPr>
            <p:cNvSpPr>
              <a:spLocks noChangeAspect="1" noChangeArrowheads="1"/>
            </p:cNvSpPr>
            <p:nvPr/>
          </p:nvSpPr>
          <p:spPr bwMode="auto">
            <a:xfrm>
              <a:off x="4333" y="2819"/>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5" name="Rectangle 289">
              <a:extLst>
                <a:ext uri="{FF2B5EF4-FFF2-40B4-BE49-F238E27FC236}">
                  <a16:creationId xmlns:a16="http://schemas.microsoft.com/office/drawing/2014/main" id="{BDB5CEB9-7202-4C08-9466-72FA3B63CC06}"/>
                </a:ext>
              </a:extLst>
            </p:cNvPr>
            <p:cNvSpPr>
              <a:spLocks noChangeAspect="1" noChangeArrowheads="1"/>
            </p:cNvSpPr>
            <p:nvPr/>
          </p:nvSpPr>
          <p:spPr bwMode="auto">
            <a:xfrm>
              <a:off x="4156" y="2974"/>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6" name="Rectangle 290">
              <a:extLst>
                <a:ext uri="{FF2B5EF4-FFF2-40B4-BE49-F238E27FC236}">
                  <a16:creationId xmlns:a16="http://schemas.microsoft.com/office/drawing/2014/main" id="{42C67E0E-92B7-4700-980E-86E37D1CF1F7}"/>
                </a:ext>
              </a:extLst>
            </p:cNvPr>
            <p:cNvSpPr>
              <a:spLocks noChangeAspect="1" noChangeArrowheads="1"/>
            </p:cNvSpPr>
            <p:nvPr/>
          </p:nvSpPr>
          <p:spPr bwMode="auto">
            <a:xfrm>
              <a:off x="4333" y="2974"/>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7" name="Rectangle 291">
              <a:extLst>
                <a:ext uri="{FF2B5EF4-FFF2-40B4-BE49-F238E27FC236}">
                  <a16:creationId xmlns:a16="http://schemas.microsoft.com/office/drawing/2014/main" id="{081DEEBE-9B98-4617-9BF9-C18FB96EC6E6}"/>
                </a:ext>
              </a:extLst>
            </p:cNvPr>
            <p:cNvSpPr>
              <a:spLocks noChangeAspect="1" noChangeArrowheads="1"/>
            </p:cNvSpPr>
            <p:nvPr/>
          </p:nvSpPr>
          <p:spPr bwMode="auto">
            <a:xfrm>
              <a:off x="4846" y="3130"/>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8" name="Rectangle 292">
              <a:extLst>
                <a:ext uri="{FF2B5EF4-FFF2-40B4-BE49-F238E27FC236}">
                  <a16:creationId xmlns:a16="http://schemas.microsoft.com/office/drawing/2014/main" id="{31756AD9-B1CB-47CE-8000-1A8DE694C73B}"/>
                </a:ext>
              </a:extLst>
            </p:cNvPr>
            <p:cNvSpPr>
              <a:spLocks noChangeAspect="1" noChangeArrowheads="1"/>
            </p:cNvSpPr>
            <p:nvPr/>
          </p:nvSpPr>
          <p:spPr bwMode="auto">
            <a:xfrm>
              <a:off x="5023" y="3130"/>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49" name="Rectangle 293">
              <a:extLst>
                <a:ext uri="{FF2B5EF4-FFF2-40B4-BE49-F238E27FC236}">
                  <a16:creationId xmlns:a16="http://schemas.microsoft.com/office/drawing/2014/main" id="{5315E1BD-9012-4D81-9868-A47AE13471EF}"/>
                </a:ext>
              </a:extLst>
            </p:cNvPr>
            <p:cNvSpPr>
              <a:spLocks noChangeAspect="1" noChangeArrowheads="1"/>
            </p:cNvSpPr>
            <p:nvPr/>
          </p:nvSpPr>
          <p:spPr bwMode="auto">
            <a:xfrm>
              <a:off x="4846" y="3285"/>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0" name="Rectangle 294">
              <a:extLst>
                <a:ext uri="{FF2B5EF4-FFF2-40B4-BE49-F238E27FC236}">
                  <a16:creationId xmlns:a16="http://schemas.microsoft.com/office/drawing/2014/main" id="{69364CBE-5A05-4E82-A0C5-28CA4F0845BB}"/>
                </a:ext>
              </a:extLst>
            </p:cNvPr>
            <p:cNvSpPr>
              <a:spLocks noChangeAspect="1" noChangeArrowheads="1"/>
            </p:cNvSpPr>
            <p:nvPr/>
          </p:nvSpPr>
          <p:spPr bwMode="auto">
            <a:xfrm>
              <a:off x="5023" y="3285"/>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1" name="Rectangle 295">
              <a:extLst>
                <a:ext uri="{FF2B5EF4-FFF2-40B4-BE49-F238E27FC236}">
                  <a16:creationId xmlns:a16="http://schemas.microsoft.com/office/drawing/2014/main" id="{EE5579F8-0EC0-4529-95E3-75B80AEC15B4}"/>
                </a:ext>
              </a:extLst>
            </p:cNvPr>
            <p:cNvSpPr>
              <a:spLocks noChangeAspect="1" noChangeArrowheads="1"/>
            </p:cNvSpPr>
            <p:nvPr/>
          </p:nvSpPr>
          <p:spPr bwMode="auto">
            <a:xfrm>
              <a:off x="4497" y="3410"/>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2" name="Rectangle 296">
              <a:extLst>
                <a:ext uri="{FF2B5EF4-FFF2-40B4-BE49-F238E27FC236}">
                  <a16:creationId xmlns:a16="http://schemas.microsoft.com/office/drawing/2014/main" id="{7564B140-1457-4438-B10D-29928FE49932}"/>
                </a:ext>
              </a:extLst>
            </p:cNvPr>
            <p:cNvSpPr>
              <a:spLocks noChangeAspect="1" noChangeArrowheads="1"/>
            </p:cNvSpPr>
            <p:nvPr/>
          </p:nvSpPr>
          <p:spPr bwMode="auto">
            <a:xfrm>
              <a:off x="4674" y="3410"/>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3" name="Rectangle 297">
              <a:extLst>
                <a:ext uri="{FF2B5EF4-FFF2-40B4-BE49-F238E27FC236}">
                  <a16:creationId xmlns:a16="http://schemas.microsoft.com/office/drawing/2014/main" id="{ABB50FA1-6C0C-4688-B3EC-DCC2E591105A}"/>
                </a:ext>
              </a:extLst>
            </p:cNvPr>
            <p:cNvSpPr>
              <a:spLocks noChangeAspect="1" noChangeArrowheads="1"/>
            </p:cNvSpPr>
            <p:nvPr/>
          </p:nvSpPr>
          <p:spPr bwMode="auto">
            <a:xfrm>
              <a:off x="4497" y="3565"/>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4" name="Rectangle 298">
              <a:extLst>
                <a:ext uri="{FF2B5EF4-FFF2-40B4-BE49-F238E27FC236}">
                  <a16:creationId xmlns:a16="http://schemas.microsoft.com/office/drawing/2014/main" id="{E21E72DB-85BC-49BB-9863-9C57ADB6FC33}"/>
                </a:ext>
              </a:extLst>
            </p:cNvPr>
            <p:cNvSpPr>
              <a:spLocks noChangeAspect="1" noChangeArrowheads="1"/>
            </p:cNvSpPr>
            <p:nvPr/>
          </p:nvSpPr>
          <p:spPr bwMode="auto">
            <a:xfrm>
              <a:off x="4674" y="3565"/>
              <a:ext cx="173" cy="149"/>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5" name="Rectangle 299">
              <a:extLst>
                <a:ext uri="{FF2B5EF4-FFF2-40B4-BE49-F238E27FC236}">
                  <a16:creationId xmlns:a16="http://schemas.microsoft.com/office/drawing/2014/main" id="{B7676774-E3D1-4496-9395-335A09E47C8F}"/>
                </a:ext>
              </a:extLst>
            </p:cNvPr>
            <p:cNvSpPr>
              <a:spLocks noChangeAspect="1" noChangeArrowheads="1"/>
            </p:cNvSpPr>
            <p:nvPr/>
          </p:nvSpPr>
          <p:spPr bwMode="auto">
            <a:xfrm>
              <a:off x="4497" y="268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6" name="Rectangle 300">
              <a:extLst>
                <a:ext uri="{FF2B5EF4-FFF2-40B4-BE49-F238E27FC236}">
                  <a16:creationId xmlns:a16="http://schemas.microsoft.com/office/drawing/2014/main" id="{EF0CCD77-5F4D-4F06-9D24-9945BA8236B2}"/>
                </a:ext>
              </a:extLst>
            </p:cNvPr>
            <p:cNvSpPr>
              <a:spLocks noChangeAspect="1" noChangeArrowheads="1"/>
            </p:cNvSpPr>
            <p:nvPr/>
          </p:nvSpPr>
          <p:spPr bwMode="auto">
            <a:xfrm>
              <a:off x="4588" y="268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7" name="Rectangle 301">
              <a:extLst>
                <a:ext uri="{FF2B5EF4-FFF2-40B4-BE49-F238E27FC236}">
                  <a16:creationId xmlns:a16="http://schemas.microsoft.com/office/drawing/2014/main" id="{245E76E8-06B1-4CB3-96FD-1630B7941083}"/>
                </a:ext>
              </a:extLst>
            </p:cNvPr>
            <p:cNvSpPr>
              <a:spLocks noChangeAspect="1" noChangeArrowheads="1"/>
            </p:cNvSpPr>
            <p:nvPr/>
          </p:nvSpPr>
          <p:spPr bwMode="auto">
            <a:xfrm>
              <a:off x="4497" y="276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8" name="Rectangle 302">
              <a:extLst>
                <a:ext uri="{FF2B5EF4-FFF2-40B4-BE49-F238E27FC236}">
                  <a16:creationId xmlns:a16="http://schemas.microsoft.com/office/drawing/2014/main" id="{37B399DB-9966-4F66-9458-4BB1B2B73AFA}"/>
                </a:ext>
              </a:extLst>
            </p:cNvPr>
            <p:cNvSpPr>
              <a:spLocks noChangeAspect="1" noChangeArrowheads="1"/>
            </p:cNvSpPr>
            <p:nvPr/>
          </p:nvSpPr>
          <p:spPr bwMode="auto">
            <a:xfrm>
              <a:off x="4588" y="276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59" name="Rectangle 303">
              <a:extLst>
                <a:ext uri="{FF2B5EF4-FFF2-40B4-BE49-F238E27FC236}">
                  <a16:creationId xmlns:a16="http://schemas.microsoft.com/office/drawing/2014/main" id="{D717AB2F-8EF6-49C0-8066-9FAE51525518}"/>
                </a:ext>
              </a:extLst>
            </p:cNvPr>
            <p:cNvSpPr>
              <a:spLocks noChangeAspect="1" noChangeArrowheads="1"/>
            </p:cNvSpPr>
            <p:nvPr/>
          </p:nvSpPr>
          <p:spPr bwMode="auto">
            <a:xfrm>
              <a:off x="4851" y="2691"/>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0" name="Rectangle 304">
              <a:extLst>
                <a:ext uri="{FF2B5EF4-FFF2-40B4-BE49-F238E27FC236}">
                  <a16:creationId xmlns:a16="http://schemas.microsoft.com/office/drawing/2014/main" id="{0180AF67-D777-4201-B35D-53BA12DD6A82}"/>
                </a:ext>
              </a:extLst>
            </p:cNvPr>
            <p:cNvSpPr>
              <a:spLocks noChangeAspect="1" noChangeArrowheads="1"/>
            </p:cNvSpPr>
            <p:nvPr/>
          </p:nvSpPr>
          <p:spPr bwMode="auto">
            <a:xfrm>
              <a:off x="4942" y="2691"/>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1" name="Rectangle 305">
              <a:extLst>
                <a:ext uri="{FF2B5EF4-FFF2-40B4-BE49-F238E27FC236}">
                  <a16:creationId xmlns:a16="http://schemas.microsoft.com/office/drawing/2014/main" id="{80352DE9-6915-4469-9732-B9752A09CF26}"/>
                </a:ext>
              </a:extLst>
            </p:cNvPr>
            <p:cNvSpPr>
              <a:spLocks noChangeAspect="1" noChangeArrowheads="1"/>
            </p:cNvSpPr>
            <p:nvPr/>
          </p:nvSpPr>
          <p:spPr bwMode="auto">
            <a:xfrm>
              <a:off x="4851" y="2771"/>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2" name="Rectangle 306">
              <a:extLst>
                <a:ext uri="{FF2B5EF4-FFF2-40B4-BE49-F238E27FC236}">
                  <a16:creationId xmlns:a16="http://schemas.microsoft.com/office/drawing/2014/main" id="{262D2ED3-A5B0-4EB2-8B07-973E5EAA3B92}"/>
                </a:ext>
              </a:extLst>
            </p:cNvPr>
            <p:cNvSpPr>
              <a:spLocks noChangeAspect="1" noChangeArrowheads="1"/>
            </p:cNvSpPr>
            <p:nvPr/>
          </p:nvSpPr>
          <p:spPr bwMode="auto">
            <a:xfrm>
              <a:off x="4942" y="2771"/>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3" name="Rectangle 307">
              <a:extLst>
                <a:ext uri="{FF2B5EF4-FFF2-40B4-BE49-F238E27FC236}">
                  <a16:creationId xmlns:a16="http://schemas.microsoft.com/office/drawing/2014/main" id="{6CA7949D-45E7-4C59-8E6C-06E5C56039F0}"/>
                </a:ext>
              </a:extLst>
            </p:cNvPr>
            <p:cNvSpPr>
              <a:spLocks noChangeAspect="1" noChangeArrowheads="1"/>
            </p:cNvSpPr>
            <p:nvPr/>
          </p:nvSpPr>
          <p:spPr bwMode="auto">
            <a:xfrm>
              <a:off x="5030" y="2682"/>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4" name="Rectangle 308">
              <a:extLst>
                <a:ext uri="{FF2B5EF4-FFF2-40B4-BE49-F238E27FC236}">
                  <a16:creationId xmlns:a16="http://schemas.microsoft.com/office/drawing/2014/main" id="{A22A4D03-6E50-4A0E-8516-FCC1D9103DA5}"/>
                </a:ext>
              </a:extLst>
            </p:cNvPr>
            <p:cNvSpPr>
              <a:spLocks noChangeAspect="1" noChangeArrowheads="1"/>
            </p:cNvSpPr>
            <p:nvPr/>
          </p:nvSpPr>
          <p:spPr bwMode="auto">
            <a:xfrm>
              <a:off x="5121" y="2682"/>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5" name="Rectangle 309">
              <a:extLst>
                <a:ext uri="{FF2B5EF4-FFF2-40B4-BE49-F238E27FC236}">
                  <a16:creationId xmlns:a16="http://schemas.microsoft.com/office/drawing/2014/main" id="{9F1DE460-4550-4A29-AAD9-6C945486D3D6}"/>
                </a:ext>
              </a:extLst>
            </p:cNvPr>
            <p:cNvSpPr>
              <a:spLocks noChangeAspect="1" noChangeArrowheads="1"/>
            </p:cNvSpPr>
            <p:nvPr/>
          </p:nvSpPr>
          <p:spPr bwMode="auto">
            <a:xfrm>
              <a:off x="5030" y="2762"/>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6" name="Rectangle 310">
              <a:extLst>
                <a:ext uri="{FF2B5EF4-FFF2-40B4-BE49-F238E27FC236}">
                  <a16:creationId xmlns:a16="http://schemas.microsoft.com/office/drawing/2014/main" id="{3338F697-B7C0-46DF-8AEA-711576BEAE82}"/>
                </a:ext>
              </a:extLst>
            </p:cNvPr>
            <p:cNvSpPr>
              <a:spLocks noChangeAspect="1" noChangeArrowheads="1"/>
            </p:cNvSpPr>
            <p:nvPr/>
          </p:nvSpPr>
          <p:spPr bwMode="auto">
            <a:xfrm>
              <a:off x="5121" y="2762"/>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7" name="Rectangle 311">
              <a:extLst>
                <a:ext uri="{FF2B5EF4-FFF2-40B4-BE49-F238E27FC236}">
                  <a16:creationId xmlns:a16="http://schemas.microsoft.com/office/drawing/2014/main" id="{60A5B298-77B7-4D6D-A5D6-571FF41DB6AD}"/>
                </a:ext>
              </a:extLst>
            </p:cNvPr>
            <p:cNvSpPr>
              <a:spLocks noChangeAspect="1" noChangeArrowheads="1"/>
            </p:cNvSpPr>
            <p:nvPr/>
          </p:nvSpPr>
          <p:spPr bwMode="auto">
            <a:xfrm>
              <a:off x="4649" y="283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8" name="Rectangle 312">
              <a:extLst>
                <a:ext uri="{FF2B5EF4-FFF2-40B4-BE49-F238E27FC236}">
                  <a16:creationId xmlns:a16="http://schemas.microsoft.com/office/drawing/2014/main" id="{81B5C08E-F99A-41C4-B2BA-5992813DE025}"/>
                </a:ext>
              </a:extLst>
            </p:cNvPr>
            <p:cNvSpPr>
              <a:spLocks noChangeAspect="1" noChangeArrowheads="1"/>
            </p:cNvSpPr>
            <p:nvPr/>
          </p:nvSpPr>
          <p:spPr bwMode="auto">
            <a:xfrm>
              <a:off x="4740" y="283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69" name="Rectangle 313">
              <a:extLst>
                <a:ext uri="{FF2B5EF4-FFF2-40B4-BE49-F238E27FC236}">
                  <a16:creationId xmlns:a16="http://schemas.microsoft.com/office/drawing/2014/main" id="{D6D6A3B5-80A6-4524-A58E-1916FC412879}"/>
                </a:ext>
              </a:extLst>
            </p:cNvPr>
            <p:cNvSpPr>
              <a:spLocks noChangeAspect="1" noChangeArrowheads="1"/>
            </p:cNvSpPr>
            <p:nvPr/>
          </p:nvSpPr>
          <p:spPr bwMode="auto">
            <a:xfrm>
              <a:off x="4649" y="291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0" name="Rectangle 314">
              <a:extLst>
                <a:ext uri="{FF2B5EF4-FFF2-40B4-BE49-F238E27FC236}">
                  <a16:creationId xmlns:a16="http://schemas.microsoft.com/office/drawing/2014/main" id="{43FE838A-9717-4113-9C0C-DFAEE849C9B1}"/>
                </a:ext>
              </a:extLst>
            </p:cNvPr>
            <p:cNvSpPr>
              <a:spLocks noChangeAspect="1" noChangeArrowheads="1"/>
            </p:cNvSpPr>
            <p:nvPr/>
          </p:nvSpPr>
          <p:spPr bwMode="auto">
            <a:xfrm>
              <a:off x="4740" y="291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1" name="Rectangle 315">
              <a:extLst>
                <a:ext uri="{FF2B5EF4-FFF2-40B4-BE49-F238E27FC236}">
                  <a16:creationId xmlns:a16="http://schemas.microsoft.com/office/drawing/2014/main" id="{3C9AD235-ACFC-43FE-B176-DBBAD881038D}"/>
                </a:ext>
              </a:extLst>
            </p:cNvPr>
            <p:cNvSpPr>
              <a:spLocks noChangeAspect="1" noChangeArrowheads="1"/>
            </p:cNvSpPr>
            <p:nvPr/>
          </p:nvSpPr>
          <p:spPr bwMode="auto">
            <a:xfrm>
              <a:off x="4323" y="297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2" name="Rectangle 316">
              <a:extLst>
                <a:ext uri="{FF2B5EF4-FFF2-40B4-BE49-F238E27FC236}">
                  <a16:creationId xmlns:a16="http://schemas.microsoft.com/office/drawing/2014/main" id="{E475F171-155A-434B-A686-42619239C60B}"/>
                </a:ext>
              </a:extLst>
            </p:cNvPr>
            <p:cNvSpPr>
              <a:spLocks noChangeAspect="1" noChangeArrowheads="1"/>
            </p:cNvSpPr>
            <p:nvPr/>
          </p:nvSpPr>
          <p:spPr bwMode="auto">
            <a:xfrm>
              <a:off x="4414" y="297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3" name="Rectangle 317">
              <a:extLst>
                <a:ext uri="{FF2B5EF4-FFF2-40B4-BE49-F238E27FC236}">
                  <a16:creationId xmlns:a16="http://schemas.microsoft.com/office/drawing/2014/main" id="{3A06B3FB-84DB-4FAE-A13B-68EEDA71D5CA}"/>
                </a:ext>
              </a:extLst>
            </p:cNvPr>
            <p:cNvSpPr>
              <a:spLocks noChangeAspect="1" noChangeArrowheads="1"/>
            </p:cNvSpPr>
            <p:nvPr/>
          </p:nvSpPr>
          <p:spPr bwMode="auto">
            <a:xfrm>
              <a:off x="4323" y="305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4" name="Rectangle 318">
              <a:extLst>
                <a:ext uri="{FF2B5EF4-FFF2-40B4-BE49-F238E27FC236}">
                  <a16:creationId xmlns:a16="http://schemas.microsoft.com/office/drawing/2014/main" id="{3C1CCC0E-FA37-4150-B4EE-1E62E5F7ECF4}"/>
                </a:ext>
              </a:extLst>
            </p:cNvPr>
            <p:cNvSpPr>
              <a:spLocks noChangeAspect="1" noChangeArrowheads="1"/>
            </p:cNvSpPr>
            <p:nvPr/>
          </p:nvSpPr>
          <p:spPr bwMode="auto">
            <a:xfrm>
              <a:off x="4414" y="305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5" name="Rectangle 319">
              <a:extLst>
                <a:ext uri="{FF2B5EF4-FFF2-40B4-BE49-F238E27FC236}">
                  <a16:creationId xmlns:a16="http://schemas.microsoft.com/office/drawing/2014/main" id="{A0F14F42-8C10-479C-A159-21F4EB608183}"/>
                </a:ext>
              </a:extLst>
            </p:cNvPr>
            <p:cNvSpPr>
              <a:spLocks noChangeAspect="1" noChangeArrowheads="1"/>
            </p:cNvSpPr>
            <p:nvPr/>
          </p:nvSpPr>
          <p:spPr bwMode="auto">
            <a:xfrm>
              <a:off x="4670" y="298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6" name="Rectangle 320">
              <a:extLst>
                <a:ext uri="{FF2B5EF4-FFF2-40B4-BE49-F238E27FC236}">
                  <a16:creationId xmlns:a16="http://schemas.microsoft.com/office/drawing/2014/main" id="{43777C97-3BCF-4F92-89E3-B698200BCE04}"/>
                </a:ext>
              </a:extLst>
            </p:cNvPr>
            <p:cNvSpPr>
              <a:spLocks noChangeAspect="1" noChangeArrowheads="1"/>
            </p:cNvSpPr>
            <p:nvPr/>
          </p:nvSpPr>
          <p:spPr bwMode="auto">
            <a:xfrm>
              <a:off x="4761" y="298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7" name="Rectangle 321">
              <a:extLst>
                <a:ext uri="{FF2B5EF4-FFF2-40B4-BE49-F238E27FC236}">
                  <a16:creationId xmlns:a16="http://schemas.microsoft.com/office/drawing/2014/main" id="{452AD193-C675-45E3-93CD-FD262FA54536}"/>
                </a:ext>
              </a:extLst>
            </p:cNvPr>
            <p:cNvSpPr>
              <a:spLocks noChangeAspect="1" noChangeArrowheads="1"/>
            </p:cNvSpPr>
            <p:nvPr/>
          </p:nvSpPr>
          <p:spPr bwMode="auto">
            <a:xfrm>
              <a:off x="4670" y="306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8" name="Rectangle 322">
              <a:extLst>
                <a:ext uri="{FF2B5EF4-FFF2-40B4-BE49-F238E27FC236}">
                  <a16:creationId xmlns:a16="http://schemas.microsoft.com/office/drawing/2014/main" id="{4BACCCB1-FFD8-444A-9B5F-A6A90D9458D4}"/>
                </a:ext>
              </a:extLst>
            </p:cNvPr>
            <p:cNvSpPr>
              <a:spLocks noChangeAspect="1" noChangeArrowheads="1"/>
            </p:cNvSpPr>
            <p:nvPr/>
          </p:nvSpPr>
          <p:spPr bwMode="auto">
            <a:xfrm>
              <a:off x="4761" y="306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79" name="Rectangle 323">
              <a:extLst>
                <a:ext uri="{FF2B5EF4-FFF2-40B4-BE49-F238E27FC236}">
                  <a16:creationId xmlns:a16="http://schemas.microsoft.com/office/drawing/2014/main" id="{BB19D441-951F-48AC-BE66-713A32C470A1}"/>
                </a:ext>
              </a:extLst>
            </p:cNvPr>
            <p:cNvSpPr>
              <a:spLocks noChangeAspect="1" noChangeArrowheads="1"/>
            </p:cNvSpPr>
            <p:nvPr/>
          </p:nvSpPr>
          <p:spPr bwMode="auto">
            <a:xfrm>
              <a:off x="4318" y="314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0" name="Rectangle 324">
              <a:extLst>
                <a:ext uri="{FF2B5EF4-FFF2-40B4-BE49-F238E27FC236}">
                  <a16:creationId xmlns:a16="http://schemas.microsoft.com/office/drawing/2014/main" id="{0C4BC5D9-514F-443B-9340-6A1792020FCE}"/>
                </a:ext>
              </a:extLst>
            </p:cNvPr>
            <p:cNvSpPr>
              <a:spLocks noChangeAspect="1" noChangeArrowheads="1"/>
            </p:cNvSpPr>
            <p:nvPr/>
          </p:nvSpPr>
          <p:spPr bwMode="auto">
            <a:xfrm>
              <a:off x="4409" y="314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1" name="Rectangle 325">
              <a:extLst>
                <a:ext uri="{FF2B5EF4-FFF2-40B4-BE49-F238E27FC236}">
                  <a16:creationId xmlns:a16="http://schemas.microsoft.com/office/drawing/2014/main" id="{8B0773BE-ED23-4D6C-881B-9ECBC62520C7}"/>
                </a:ext>
              </a:extLst>
            </p:cNvPr>
            <p:cNvSpPr>
              <a:spLocks noChangeAspect="1" noChangeArrowheads="1"/>
            </p:cNvSpPr>
            <p:nvPr/>
          </p:nvSpPr>
          <p:spPr bwMode="auto">
            <a:xfrm>
              <a:off x="4318" y="322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2" name="Rectangle 326">
              <a:extLst>
                <a:ext uri="{FF2B5EF4-FFF2-40B4-BE49-F238E27FC236}">
                  <a16:creationId xmlns:a16="http://schemas.microsoft.com/office/drawing/2014/main" id="{C87D18EC-A312-443C-BEB0-9F21D06765EF}"/>
                </a:ext>
              </a:extLst>
            </p:cNvPr>
            <p:cNvSpPr>
              <a:spLocks noChangeAspect="1" noChangeArrowheads="1"/>
            </p:cNvSpPr>
            <p:nvPr/>
          </p:nvSpPr>
          <p:spPr bwMode="auto">
            <a:xfrm>
              <a:off x="4409" y="3224"/>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3" name="Rectangle 327">
              <a:extLst>
                <a:ext uri="{FF2B5EF4-FFF2-40B4-BE49-F238E27FC236}">
                  <a16:creationId xmlns:a16="http://schemas.microsoft.com/office/drawing/2014/main" id="{CB46CBF1-0237-482D-8989-8F7405EF158C}"/>
                </a:ext>
              </a:extLst>
            </p:cNvPr>
            <p:cNvSpPr>
              <a:spLocks noChangeAspect="1" noChangeArrowheads="1"/>
            </p:cNvSpPr>
            <p:nvPr/>
          </p:nvSpPr>
          <p:spPr bwMode="auto">
            <a:xfrm>
              <a:off x="4840" y="313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4" name="Rectangle 328">
              <a:extLst>
                <a:ext uri="{FF2B5EF4-FFF2-40B4-BE49-F238E27FC236}">
                  <a16:creationId xmlns:a16="http://schemas.microsoft.com/office/drawing/2014/main" id="{AEC9D3B1-B2CB-47BA-8B38-5ABD1D8976AB}"/>
                </a:ext>
              </a:extLst>
            </p:cNvPr>
            <p:cNvSpPr>
              <a:spLocks noChangeAspect="1" noChangeArrowheads="1"/>
            </p:cNvSpPr>
            <p:nvPr/>
          </p:nvSpPr>
          <p:spPr bwMode="auto">
            <a:xfrm>
              <a:off x="4931" y="313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5" name="Rectangle 329">
              <a:extLst>
                <a:ext uri="{FF2B5EF4-FFF2-40B4-BE49-F238E27FC236}">
                  <a16:creationId xmlns:a16="http://schemas.microsoft.com/office/drawing/2014/main" id="{3F8B6868-43C9-476D-823F-10938279613E}"/>
                </a:ext>
              </a:extLst>
            </p:cNvPr>
            <p:cNvSpPr>
              <a:spLocks noChangeAspect="1" noChangeArrowheads="1"/>
            </p:cNvSpPr>
            <p:nvPr/>
          </p:nvSpPr>
          <p:spPr bwMode="auto">
            <a:xfrm>
              <a:off x="4840" y="321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6" name="Rectangle 330">
              <a:extLst>
                <a:ext uri="{FF2B5EF4-FFF2-40B4-BE49-F238E27FC236}">
                  <a16:creationId xmlns:a16="http://schemas.microsoft.com/office/drawing/2014/main" id="{2ADA2B08-A346-416A-BA2B-68D544AD4067}"/>
                </a:ext>
              </a:extLst>
            </p:cNvPr>
            <p:cNvSpPr>
              <a:spLocks noChangeAspect="1" noChangeArrowheads="1"/>
            </p:cNvSpPr>
            <p:nvPr/>
          </p:nvSpPr>
          <p:spPr bwMode="auto">
            <a:xfrm>
              <a:off x="4931" y="321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7" name="Rectangle 331">
              <a:extLst>
                <a:ext uri="{FF2B5EF4-FFF2-40B4-BE49-F238E27FC236}">
                  <a16:creationId xmlns:a16="http://schemas.microsoft.com/office/drawing/2014/main" id="{7827C7FD-CC3F-4578-B89A-DAB832B59B19}"/>
                </a:ext>
              </a:extLst>
            </p:cNvPr>
            <p:cNvSpPr>
              <a:spLocks noChangeAspect="1" noChangeArrowheads="1"/>
            </p:cNvSpPr>
            <p:nvPr/>
          </p:nvSpPr>
          <p:spPr bwMode="auto">
            <a:xfrm>
              <a:off x="5013" y="313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8" name="Rectangle 332">
              <a:extLst>
                <a:ext uri="{FF2B5EF4-FFF2-40B4-BE49-F238E27FC236}">
                  <a16:creationId xmlns:a16="http://schemas.microsoft.com/office/drawing/2014/main" id="{6279155A-1BC9-4A0D-BCC9-4403E5DACBF2}"/>
                </a:ext>
              </a:extLst>
            </p:cNvPr>
            <p:cNvSpPr>
              <a:spLocks noChangeAspect="1" noChangeArrowheads="1"/>
            </p:cNvSpPr>
            <p:nvPr/>
          </p:nvSpPr>
          <p:spPr bwMode="auto">
            <a:xfrm>
              <a:off x="5104" y="313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89" name="Rectangle 333">
              <a:extLst>
                <a:ext uri="{FF2B5EF4-FFF2-40B4-BE49-F238E27FC236}">
                  <a16:creationId xmlns:a16="http://schemas.microsoft.com/office/drawing/2014/main" id="{5BD1C867-0C3D-48AB-BBB2-47ECF61028D3}"/>
                </a:ext>
              </a:extLst>
            </p:cNvPr>
            <p:cNvSpPr>
              <a:spLocks noChangeAspect="1" noChangeArrowheads="1"/>
            </p:cNvSpPr>
            <p:nvPr/>
          </p:nvSpPr>
          <p:spPr bwMode="auto">
            <a:xfrm>
              <a:off x="5013" y="321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0" name="Rectangle 334">
              <a:extLst>
                <a:ext uri="{FF2B5EF4-FFF2-40B4-BE49-F238E27FC236}">
                  <a16:creationId xmlns:a16="http://schemas.microsoft.com/office/drawing/2014/main" id="{5E29E13A-AE31-4152-959D-3C8D4D3A25F8}"/>
                </a:ext>
              </a:extLst>
            </p:cNvPr>
            <p:cNvSpPr>
              <a:spLocks noChangeAspect="1" noChangeArrowheads="1"/>
            </p:cNvSpPr>
            <p:nvPr/>
          </p:nvSpPr>
          <p:spPr bwMode="auto">
            <a:xfrm>
              <a:off x="5104" y="321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1" name="Rectangle 335">
              <a:extLst>
                <a:ext uri="{FF2B5EF4-FFF2-40B4-BE49-F238E27FC236}">
                  <a16:creationId xmlns:a16="http://schemas.microsoft.com/office/drawing/2014/main" id="{EB0835A8-F599-4856-82C1-FB292D5D2B21}"/>
                </a:ext>
              </a:extLst>
            </p:cNvPr>
            <p:cNvSpPr>
              <a:spLocks noChangeAspect="1" noChangeArrowheads="1"/>
            </p:cNvSpPr>
            <p:nvPr/>
          </p:nvSpPr>
          <p:spPr bwMode="auto">
            <a:xfrm>
              <a:off x="4316" y="3261"/>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2" name="Rectangle 336">
              <a:extLst>
                <a:ext uri="{FF2B5EF4-FFF2-40B4-BE49-F238E27FC236}">
                  <a16:creationId xmlns:a16="http://schemas.microsoft.com/office/drawing/2014/main" id="{E2B5520A-B1FC-4E0A-B6B5-31C576D1C753}"/>
                </a:ext>
              </a:extLst>
            </p:cNvPr>
            <p:cNvSpPr>
              <a:spLocks noChangeAspect="1" noChangeArrowheads="1"/>
            </p:cNvSpPr>
            <p:nvPr/>
          </p:nvSpPr>
          <p:spPr bwMode="auto">
            <a:xfrm>
              <a:off x="4407" y="3261"/>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3" name="Rectangle 337">
              <a:extLst>
                <a:ext uri="{FF2B5EF4-FFF2-40B4-BE49-F238E27FC236}">
                  <a16:creationId xmlns:a16="http://schemas.microsoft.com/office/drawing/2014/main" id="{8E1BD7D3-FA2F-40BD-8D6F-C4EB601BD71C}"/>
                </a:ext>
              </a:extLst>
            </p:cNvPr>
            <p:cNvSpPr>
              <a:spLocks noChangeAspect="1" noChangeArrowheads="1"/>
            </p:cNvSpPr>
            <p:nvPr/>
          </p:nvSpPr>
          <p:spPr bwMode="auto">
            <a:xfrm>
              <a:off x="4316" y="3341"/>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4" name="Rectangle 338">
              <a:extLst>
                <a:ext uri="{FF2B5EF4-FFF2-40B4-BE49-F238E27FC236}">
                  <a16:creationId xmlns:a16="http://schemas.microsoft.com/office/drawing/2014/main" id="{F4ED996C-7692-4717-AECD-4858A3137779}"/>
                </a:ext>
              </a:extLst>
            </p:cNvPr>
            <p:cNvSpPr>
              <a:spLocks noChangeAspect="1" noChangeArrowheads="1"/>
            </p:cNvSpPr>
            <p:nvPr/>
          </p:nvSpPr>
          <p:spPr bwMode="auto">
            <a:xfrm>
              <a:off x="4407" y="3341"/>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5" name="Rectangle 339">
              <a:extLst>
                <a:ext uri="{FF2B5EF4-FFF2-40B4-BE49-F238E27FC236}">
                  <a16:creationId xmlns:a16="http://schemas.microsoft.com/office/drawing/2014/main" id="{770A1E9D-75FB-406B-99AE-C93CC00C90B1}"/>
                </a:ext>
              </a:extLst>
            </p:cNvPr>
            <p:cNvSpPr>
              <a:spLocks noChangeAspect="1" noChangeArrowheads="1"/>
            </p:cNvSpPr>
            <p:nvPr/>
          </p:nvSpPr>
          <p:spPr bwMode="auto">
            <a:xfrm>
              <a:off x="4491" y="340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6" name="Rectangle 340">
              <a:extLst>
                <a:ext uri="{FF2B5EF4-FFF2-40B4-BE49-F238E27FC236}">
                  <a16:creationId xmlns:a16="http://schemas.microsoft.com/office/drawing/2014/main" id="{A81DE198-29E1-4C94-AE07-05B814A19B18}"/>
                </a:ext>
              </a:extLst>
            </p:cNvPr>
            <p:cNvSpPr>
              <a:spLocks noChangeAspect="1" noChangeArrowheads="1"/>
            </p:cNvSpPr>
            <p:nvPr/>
          </p:nvSpPr>
          <p:spPr bwMode="auto">
            <a:xfrm>
              <a:off x="4582" y="340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7" name="Rectangle 341">
              <a:extLst>
                <a:ext uri="{FF2B5EF4-FFF2-40B4-BE49-F238E27FC236}">
                  <a16:creationId xmlns:a16="http://schemas.microsoft.com/office/drawing/2014/main" id="{6376A1DC-E6FD-4670-AE1D-235AC52467D3}"/>
                </a:ext>
              </a:extLst>
            </p:cNvPr>
            <p:cNvSpPr>
              <a:spLocks noChangeAspect="1" noChangeArrowheads="1"/>
            </p:cNvSpPr>
            <p:nvPr/>
          </p:nvSpPr>
          <p:spPr bwMode="auto">
            <a:xfrm>
              <a:off x="4491" y="348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8" name="Rectangle 342">
              <a:extLst>
                <a:ext uri="{FF2B5EF4-FFF2-40B4-BE49-F238E27FC236}">
                  <a16:creationId xmlns:a16="http://schemas.microsoft.com/office/drawing/2014/main" id="{7432973C-ADAF-4FDE-B9F7-56AFA663B1CB}"/>
                </a:ext>
              </a:extLst>
            </p:cNvPr>
            <p:cNvSpPr>
              <a:spLocks noChangeAspect="1" noChangeArrowheads="1"/>
            </p:cNvSpPr>
            <p:nvPr/>
          </p:nvSpPr>
          <p:spPr bwMode="auto">
            <a:xfrm>
              <a:off x="4582" y="3483"/>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399" name="Rectangle 343">
              <a:extLst>
                <a:ext uri="{FF2B5EF4-FFF2-40B4-BE49-F238E27FC236}">
                  <a16:creationId xmlns:a16="http://schemas.microsoft.com/office/drawing/2014/main" id="{9BCEC4C0-C763-4296-989B-A354118D2715}"/>
                </a:ext>
              </a:extLst>
            </p:cNvPr>
            <p:cNvSpPr>
              <a:spLocks noChangeAspect="1" noChangeArrowheads="1"/>
            </p:cNvSpPr>
            <p:nvPr/>
          </p:nvSpPr>
          <p:spPr bwMode="auto">
            <a:xfrm>
              <a:off x="4834" y="3278"/>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0" name="Rectangle 344">
              <a:extLst>
                <a:ext uri="{FF2B5EF4-FFF2-40B4-BE49-F238E27FC236}">
                  <a16:creationId xmlns:a16="http://schemas.microsoft.com/office/drawing/2014/main" id="{F2E1E496-70B6-46C4-A986-464E4DD8C507}"/>
                </a:ext>
              </a:extLst>
            </p:cNvPr>
            <p:cNvSpPr>
              <a:spLocks noChangeAspect="1" noChangeArrowheads="1"/>
            </p:cNvSpPr>
            <p:nvPr/>
          </p:nvSpPr>
          <p:spPr bwMode="auto">
            <a:xfrm>
              <a:off x="4925" y="3278"/>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1" name="Rectangle 345">
              <a:extLst>
                <a:ext uri="{FF2B5EF4-FFF2-40B4-BE49-F238E27FC236}">
                  <a16:creationId xmlns:a16="http://schemas.microsoft.com/office/drawing/2014/main" id="{71F7B549-F4BB-4AD8-A412-28FC91404FF2}"/>
                </a:ext>
              </a:extLst>
            </p:cNvPr>
            <p:cNvSpPr>
              <a:spLocks noChangeAspect="1" noChangeArrowheads="1"/>
            </p:cNvSpPr>
            <p:nvPr/>
          </p:nvSpPr>
          <p:spPr bwMode="auto">
            <a:xfrm>
              <a:off x="4834" y="3358"/>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2" name="Rectangle 346">
              <a:extLst>
                <a:ext uri="{FF2B5EF4-FFF2-40B4-BE49-F238E27FC236}">
                  <a16:creationId xmlns:a16="http://schemas.microsoft.com/office/drawing/2014/main" id="{9336999F-7F6A-4ED2-A45B-564B3924690B}"/>
                </a:ext>
              </a:extLst>
            </p:cNvPr>
            <p:cNvSpPr>
              <a:spLocks noChangeAspect="1" noChangeArrowheads="1"/>
            </p:cNvSpPr>
            <p:nvPr/>
          </p:nvSpPr>
          <p:spPr bwMode="auto">
            <a:xfrm>
              <a:off x="4925" y="3358"/>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3" name="Rectangle 347">
              <a:extLst>
                <a:ext uri="{FF2B5EF4-FFF2-40B4-BE49-F238E27FC236}">
                  <a16:creationId xmlns:a16="http://schemas.microsoft.com/office/drawing/2014/main" id="{98FE262D-37FD-4B25-B7E5-F5102FEAEFF6}"/>
                </a:ext>
              </a:extLst>
            </p:cNvPr>
            <p:cNvSpPr>
              <a:spLocks noChangeAspect="1" noChangeArrowheads="1"/>
            </p:cNvSpPr>
            <p:nvPr/>
          </p:nvSpPr>
          <p:spPr bwMode="auto">
            <a:xfrm>
              <a:off x="5018" y="327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4" name="Rectangle 348">
              <a:extLst>
                <a:ext uri="{FF2B5EF4-FFF2-40B4-BE49-F238E27FC236}">
                  <a16:creationId xmlns:a16="http://schemas.microsoft.com/office/drawing/2014/main" id="{B2C851B6-2CC9-4854-A50F-46F62FA97746}"/>
                </a:ext>
              </a:extLst>
            </p:cNvPr>
            <p:cNvSpPr>
              <a:spLocks noChangeAspect="1" noChangeArrowheads="1"/>
            </p:cNvSpPr>
            <p:nvPr/>
          </p:nvSpPr>
          <p:spPr bwMode="auto">
            <a:xfrm>
              <a:off x="5109" y="327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5" name="Rectangle 349">
              <a:extLst>
                <a:ext uri="{FF2B5EF4-FFF2-40B4-BE49-F238E27FC236}">
                  <a16:creationId xmlns:a16="http://schemas.microsoft.com/office/drawing/2014/main" id="{B8957608-276C-43A9-A738-AAFB30A364D3}"/>
                </a:ext>
              </a:extLst>
            </p:cNvPr>
            <p:cNvSpPr>
              <a:spLocks noChangeAspect="1" noChangeArrowheads="1"/>
            </p:cNvSpPr>
            <p:nvPr/>
          </p:nvSpPr>
          <p:spPr bwMode="auto">
            <a:xfrm>
              <a:off x="5018" y="335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6" name="Rectangle 350">
              <a:extLst>
                <a:ext uri="{FF2B5EF4-FFF2-40B4-BE49-F238E27FC236}">
                  <a16:creationId xmlns:a16="http://schemas.microsoft.com/office/drawing/2014/main" id="{861A66CD-60A4-4FCD-B197-62FA8086969A}"/>
                </a:ext>
              </a:extLst>
            </p:cNvPr>
            <p:cNvSpPr>
              <a:spLocks noChangeAspect="1" noChangeArrowheads="1"/>
            </p:cNvSpPr>
            <p:nvPr/>
          </p:nvSpPr>
          <p:spPr bwMode="auto">
            <a:xfrm>
              <a:off x="5109" y="3350"/>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7" name="Rectangle 351">
              <a:extLst>
                <a:ext uri="{FF2B5EF4-FFF2-40B4-BE49-F238E27FC236}">
                  <a16:creationId xmlns:a16="http://schemas.microsoft.com/office/drawing/2014/main" id="{F172A97F-2764-4734-8AD0-D77E57951F60}"/>
                </a:ext>
              </a:extLst>
            </p:cNvPr>
            <p:cNvSpPr>
              <a:spLocks noChangeAspect="1" noChangeArrowheads="1"/>
            </p:cNvSpPr>
            <p:nvPr/>
          </p:nvSpPr>
          <p:spPr bwMode="auto">
            <a:xfrm>
              <a:off x="4670" y="3405"/>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8" name="Rectangle 352">
              <a:extLst>
                <a:ext uri="{FF2B5EF4-FFF2-40B4-BE49-F238E27FC236}">
                  <a16:creationId xmlns:a16="http://schemas.microsoft.com/office/drawing/2014/main" id="{F4F46781-0EA3-48EC-9F66-5100583484E1}"/>
                </a:ext>
              </a:extLst>
            </p:cNvPr>
            <p:cNvSpPr>
              <a:spLocks noChangeAspect="1" noChangeArrowheads="1"/>
            </p:cNvSpPr>
            <p:nvPr/>
          </p:nvSpPr>
          <p:spPr bwMode="auto">
            <a:xfrm>
              <a:off x="4761" y="3405"/>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09" name="Rectangle 353">
              <a:extLst>
                <a:ext uri="{FF2B5EF4-FFF2-40B4-BE49-F238E27FC236}">
                  <a16:creationId xmlns:a16="http://schemas.microsoft.com/office/drawing/2014/main" id="{031E778D-0F45-40CD-BAC8-CAA64A882B5F}"/>
                </a:ext>
              </a:extLst>
            </p:cNvPr>
            <p:cNvSpPr>
              <a:spLocks noChangeAspect="1" noChangeArrowheads="1"/>
            </p:cNvSpPr>
            <p:nvPr/>
          </p:nvSpPr>
          <p:spPr bwMode="auto">
            <a:xfrm>
              <a:off x="4670" y="3485"/>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1410" name="Rectangle 354">
              <a:extLst>
                <a:ext uri="{FF2B5EF4-FFF2-40B4-BE49-F238E27FC236}">
                  <a16:creationId xmlns:a16="http://schemas.microsoft.com/office/drawing/2014/main" id="{11309B4F-A568-4200-A7CE-E2856F8A0EAC}"/>
                </a:ext>
              </a:extLst>
            </p:cNvPr>
            <p:cNvSpPr>
              <a:spLocks noChangeAspect="1" noChangeArrowheads="1"/>
            </p:cNvSpPr>
            <p:nvPr/>
          </p:nvSpPr>
          <p:spPr bwMode="auto">
            <a:xfrm>
              <a:off x="4761" y="3485"/>
              <a:ext cx="88" cy="76"/>
            </a:xfrm>
            <a:prstGeom prst="rect">
              <a:avLst/>
            </a:prstGeom>
            <a:noFill/>
            <a:ln w="28575">
              <a:no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grpSp>
      <p:sp>
        <p:nvSpPr>
          <p:cNvPr id="53369" name="Rectangle 355">
            <a:extLst>
              <a:ext uri="{FF2B5EF4-FFF2-40B4-BE49-F238E27FC236}">
                <a16:creationId xmlns:a16="http://schemas.microsoft.com/office/drawing/2014/main" id="{35923FF3-7530-4A1E-B412-B40010D1BC26}"/>
              </a:ext>
            </a:extLst>
          </p:cNvPr>
          <p:cNvSpPr>
            <a:spLocks noChangeArrowheads="1"/>
          </p:cNvSpPr>
          <p:nvPr/>
        </p:nvSpPr>
        <p:spPr bwMode="auto">
          <a:xfrm>
            <a:off x="7702550" y="2009775"/>
            <a:ext cx="146050" cy="363538"/>
          </a:xfrm>
          <a:prstGeom prst="rect">
            <a:avLst/>
          </a:prstGeom>
          <a:solidFill>
            <a:schemeClr val="bg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0" name="Rectangle 356">
            <a:extLst>
              <a:ext uri="{FF2B5EF4-FFF2-40B4-BE49-F238E27FC236}">
                <a16:creationId xmlns:a16="http://schemas.microsoft.com/office/drawing/2014/main" id="{5F73261A-137D-409C-87B8-AE9B98F22E21}"/>
              </a:ext>
            </a:extLst>
          </p:cNvPr>
          <p:cNvSpPr>
            <a:spLocks noChangeArrowheads="1"/>
          </p:cNvSpPr>
          <p:nvPr/>
        </p:nvSpPr>
        <p:spPr bwMode="auto">
          <a:xfrm>
            <a:off x="7848600" y="1893888"/>
            <a:ext cx="565150" cy="654050"/>
          </a:xfrm>
          <a:prstGeom prst="rect">
            <a:avLst/>
          </a:prstGeom>
          <a:solidFill>
            <a:schemeClr val="bg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1" name="Rectangle 357">
            <a:extLst>
              <a:ext uri="{FF2B5EF4-FFF2-40B4-BE49-F238E27FC236}">
                <a16:creationId xmlns:a16="http://schemas.microsoft.com/office/drawing/2014/main" id="{26EA93DC-C52D-45DC-A6CA-1FCC70F71F9D}"/>
              </a:ext>
            </a:extLst>
          </p:cNvPr>
          <p:cNvSpPr>
            <a:spLocks noChangeArrowheads="1"/>
          </p:cNvSpPr>
          <p:nvPr/>
        </p:nvSpPr>
        <p:spPr bwMode="auto">
          <a:xfrm>
            <a:off x="7104063" y="2428875"/>
            <a:ext cx="768350" cy="469900"/>
          </a:xfrm>
          <a:prstGeom prst="rect">
            <a:avLst/>
          </a:prstGeom>
          <a:solidFill>
            <a:srgbClr val="FF0066"/>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2" name="Rectangle 358">
            <a:extLst>
              <a:ext uri="{FF2B5EF4-FFF2-40B4-BE49-F238E27FC236}">
                <a16:creationId xmlns:a16="http://schemas.microsoft.com/office/drawing/2014/main" id="{815867D4-CA1C-41CA-9267-D2F7BB851E3F}"/>
              </a:ext>
            </a:extLst>
          </p:cNvPr>
          <p:cNvSpPr>
            <a:spLocks noChangeArrowheads="1"/>
          </p:cNvSpPr>
          <p:nvPr/>
        </p:nvSpPr>
        <p:spPr bwMode="auto">
          <a:xfrm>
            <a:off x="7300913" y="2898775"/>
            <a:ext cx="534987" cy="120650"/>
          </a:xfrm>
          <a:prstGeom prst="rect">
            <a:avLst/>
          </a:prstGeom>
          <a:solidFill>
            <a:srgbClr val="FF0066"/>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3" name="Rectangle 359">
            <a:extLst>
              <a:ext uri="{FF2B5EF4-FFF2-40B4-BE49-F238E27FC236}">
                <a16:creationId xmlns:a16="http://schemas.microsoft.com/office/drawing/2014/main" id="{FBD29883-779F-4589-97E0-C3F8573362E6}"/>
              </a:ext>
            </a:extLst>
          </p:cNvPr>
          <p:cNvSpPr>
            <a:spLocks noChangeArrowheads="1"/>
          </p:cNvSpPr>
          <p:nvPr/>
        </p:nvSpPr>
        <p:spPr bwMode="auto">
          <a:xfrm>
            <a:off x="7872413" y="2517775"/>
            <a:ext cx="428625" cy="282575"/>
          </a:xfrm>
          <a:prstGeom prst="rect">
            <a:avLst/>
          </a:prstGeom>
          <a:solidFill>
            <a:srgbClr val="FF0066"/>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4" name="Rectangle 360">
            <a:extLst>
              <a:ext uri="{FF2B5EF4-FFF2-40B4-BE49-F238E27FC236}">
                <a16:creationId xmlns:a16="http://schemas.microsoft.com/office/drawing/2014/main" id="{F5F74CCC-4F4B-47C7-9D33-955B152FC663}"/>
              </a:ext>
            </a:extLst>
          </p:cNvPr>
          <p:cNvSpPr>
            <a:spLocks noChangeArrowheads="1"/>
          </p:cNvSpPr>
          <p:nvPr/>
        </p:nvSpPr>
        <p:spPr bwMode="auto">
          <a:xfrm>
            <a:off x="7893050" y="2765425"/>
            <a:ext cx="119063" cy="144463"/>
          </a:xfrm>
          <a:prstGeom prst="rect">
            <a:avLst/>
          </a:prstGeom>
          <a:solidFill>
            <a:srgbClr val="FF0066"/>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5" name="Rectangle 361">
            <a:extLst>
              <a:ext uri="{FF2B5EF4-FFF2-40B4-BE49-F238E27FC236}">
                <a16:creationId xmlns:a16="http://schemas.microsoft.com/office/drawing/2014/main" id="{1DBC0E53-4498-4B95-AB95-43D8CC3148CC}"/>
              </a:ext>
            </a:extLst>
          </p:cNvPr>
          <p:cNvSpPr>
            <a:spLocks noChangeArrowheads="1"/>
          </p:cNvSpPr>
          <p:nvPr/>
        </p:nvSpPr>
        <p:spPr bwMode="auto">
          <a:xfrm>
            <a:off x="7310438" y="1893888"/>
            <a:ext cx="266700" cy="534987"/>
          </a:xfrm>
          <a:prstGeom prst="rect">
            <a:avLst/>
          </a:prstGeom>
          <a:solidFill>
            <a:srgbClr val="00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6" name="Rectangle 362">
            <a:extLst>
              <a:ext uri="{FF2B5EF4-FFF2-40B4-BE49-F238E27FC236}">
                <a16:creationId xmlns:a16="http://schemas.microsoft.com/office/drawing/2014/main" id="{088BFE41-76AF-404B-96A4-951C66776834}"/>
              </a:ext>
            </a:extLst>
          </p:cNvPr>
          <p:cNvSpPr>
            <a:spLocks noChangeArrowheads="1"/>
          </p:cNvSpPr>
          <p:nvPr/>
        </p:nvSpPr>
        <p:spPr bwMode="auto">
          <a:xfrm>
            <a:off x="7594600" y="1936750"/>
            <a:ext cx="107950" cy="471488"/>
          </a:xfrm>
          <a:prstGeom prst="rect">
            <a:avLst/>
          </a:prstGeom>
          <a:solidFill>
            <a:srgbClr val="00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7" name="Rectangle 363">
            <a:extLst>
              <a:ext uri="{FF2B5EF4-FFF2-40B4-BE49-F238E27FC236}">
                <a16:creationId xmlns:a16="http://schemas.microsoft.com/office/drawing/2014/main" id="{05129A47-FAB5-4105-83BB-28A5B318777C}"/>
              </a:ext>
            </a:extLst>
          </p:cNvPr>
          <p:cNvSpPr>
            <a:spLocks noChangeArrowheads="1"/>
          </p:cNvSpPr>
          <p:nvPr/>
        </p:nvSpPr>
        <p:spPr bwMode="auto">
          <a:xfrm>
            <a:off x="8413750" y="1544638"/>
            <a:ext cx="498475" cy="1844675"/>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8" name="Rectangle 364">
            <a:extLst>
              <a:ext uri="{FF2B5EF4-FFF2-40B4-BE49-F238E27FC236}">
                <a16:creationId xmlns:a16="http://schemas.microsoft.com/office/drawing/2014/main" id="{C6BA0DA6-1D80-47DE-B22B-DF6D064E1288}"/>
              </a:ext>
            </a:extLst>
          </p:cNvPr>
          <p:cNvSpPr>
            <a:spLocks noChangeArrowheads="1"/>
          </p:cNvSpPr>
          <p:nvPr/>
        </p:nvSpPr>
        <p:spPr bwMode="auto">
          <a:xfrm>
            <a:off x="7324725" y="3028950"/>
            <a:ext cx="523875" cy="360363"/>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79" name="Rectangle 365">
            <a:extLst>
              <a:ext uri="{FF2B5EF4-FFF2-40B4-BE49-F238E27FC236}">
                <a16:creationId xmlns:a16="http://schemas.microsoft.com/office/drawing/2014/main" id="{0E69BC16-5B5C-4A9C-A066-25831EFD3B86}"/>
              </a:ext>
            </a:extLst>
          </p:cNvPr>
          <p:cNvSpPr>
            <a:spLocks noChangeArrowheads="1"/>
          </p:cNvSpPr>
          <p:nvPr/>
        </p:nvSpPr>
        <p:spPr bwMode="auto">
          <a:xfrm>
            <a:off x="7104063" y="1995488"/>
            <a:ext cx="179387" cy="157162"/>
          </a:xfrm>
          <a:prstGeom prst="rect">
            <a:avLst/>
          </a:prstGeom>
          <a:solidFill>
            <a:srgbClr val="00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80" name="Rectangle 366">
            <a:extLst>
              <a:ext uri="{FF2B5EF4-FFF2-40B4-BE49-F238E27FC236}">
                <a16:creationId xmlns:a16="http://schemas.microsoft.com/office/drawing/2014/main" id="{04B8A7B7-2FAA-4FB1-A106-7CA594060DC0}"/>
              </a:ext>
            </a:extLst>
          </p:cNvPr>
          <p:cNvSpPr>
            <a:spLocks noChangeArrowheads="1"/>
          </p:cNvSpPr>
          <p:nvPr/>
        </p:nvSpPr>
        <p:spPr bwMode="auto">
          <a:xfrm>
            <a:off x="7839075" y="1522413"/>
            <a:ext cx="574675" cy="352425"/>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81" name="Rectangle 367">
            <a:extLst>
              <a:ext uri="{FF2B5EF4-FFF2-40B4-BE49-F238E27FC236}">
                <a16:creationId xmlns:a16="http://schemas.microsoft.com/office/drawing/2014/main" id="{B44F857F-9AC2-47AC-A7AA-AB197B99CC7B}"/>
              </a:ext>
            </a:extLst>
          </p:cNvPr>
          <p:cNvSpPr>
            <a:spLocks noChangeArrowheads="1"/>
          </p:cNvSpPr>
          <p:nvPr/>
        </p:nvSpPr>
        <p:spPr bwMode="auto">
          <a:xfrm>
            <a:off x="7335838" y="1544638"/>
            <a:ext cx="500062" cy="209550"/>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82" name="Rectangle 368">
            <a:extLst>
              <a:ext uri="{FF2B5EF4-FFF2-40B4-BE49-F238E27FC236}">
                <a16:creationId xmlns:a16="http://schemas.microsoft.com/office/drawing/2014/main" id="{632C3C11-57B1-4A5F-B24C-5D98F6F40534}"/>
              </a:ext>
            </a:extLst>
          </p:cNvPr>
          <p:cNvSpPr>
            <a:spLocks noChangeArrowheads="1"/>
          </p:cNvSpPr>
          <p:nvPr/>
        </p:nvSpPr>
        <p:spPr bwMode="auto">
          <a:xfrm>
            <a:off x="7591425" y="1754188"/>
            <a:ext cx="244475" cy="182562"/>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83" name="Rectangle 369">
            <a:extLst>
              <a:ext uri="{FF2B5EF4-FFF2-40B4-BE49-F238E27FC236}">
                <a16:creationId xmlns:a16="http://schemas.microsoft.com/office/drawing/2014/main" id="{57303F9B-C434-4CFD-A313-69168D0BA665}"/>
              </a:ext>
            </a:extLst>
          </p:cNvPr>
          <p:cNvSpPr>
            <a:spLocks noChangeArrowheads="1"/>
          </p:cNvSpPr>
          <p:nvPr/>
        </p:nvSpPr>
        <p:spPr bwMode="auto">
          <a:xfrm>
            <a:off x="7085013" y="2898775"/>
            <a:ext cx="198437" cy="120650"/>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84" name="Rectangle 370">
            <a:extLst>
              <a:ext uri="{FF2B5EF4-FFF2-40B4-BE49-F238E27FC236}">
                <a16:creationId xmlns:a16="http://schemas.microsoft.com/office/drawing/2014/main" id="{4DB57BFA-3718-4AE6-A50F-5558852BD928}"/>
              </a:ext>
            </a:extLst>
          </p:cNvPr>
          <p:cNvSpPr>
            <a:spLocks noChangeArrowheads="1"/>
          </p:cNvSpPr>
          <p:nvPr/>
        </p:nvSpPr>
        <p:spPr bwMode="auto">
          <a:xfrm>
            <a:off x="7239000" y="1719263"/>
            <a:ext cx="325438" cy="155575"/>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85" name="Rectangle 371">
            <a:extLst>
              <a:ext uri="{FF2B5EF4-FFF2-40B4-BE49-F238E27FC236}">
                <a16:creationId xmlns:a16="http://schemas.microsoft.com/office/drawing/2014/main" id="{C459CE92-ABF0-4166-A410-98884C815733}"/>
              </a:ext>
            </a:extLst>
          </p:cNvPr>
          <p:cNvSpPr>
            <a:spLocks noChangeArrowheads="1"/>
          </p:cNvSpPr>
          <p:nvPr/>
        </p:nvSpPr>
        <p:spPr bwMode="auto">
          <a:xfrm>
            <a:off x="7104063" y="1757363"/>
            <a:ext cx="1349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pic>
        <p:nvPicPr>
          <p:cNvPr id="301428" name="Reco1151.WAV">
            <a:hlinkClick r:id="" action="ppaction://media"/>
            <a:extLst>
              <a:ext uri="{FF2B5EF4-FFF2-40B4-BE49-F238E27FC236}">
                <a16:creationId xmlns:a16="http://schemas.microsoft.com/office/drawing/2014/main" id="{85F20391-E921-48B9-9C54-E249D8A7F6B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765300" y="4794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87" name="Line 373">
            <a:extLst>
              <a:ext uri="{FF2B5EF4-FFF2-40B4-BE49-F238E27FC236}">
                <a16:creationId xmlns:a16="http://schemas.microsoft.com/office/drawing/2014/main" id="{639991CF-1DC6-4050-B3D3-2BAAE8B8F64B}"/>
              </a:ext>
            </a:extLst>
          </p:cNvPr>
          <p:cNvSpPr>
            <a:spLocks noChangeShapeType="1"/>
          </p:cNvSpPr>
          <p:nvPr/>
        </p:nvSpPr>
        <p:spPr bwMode="auto">
          <a:xfrm>
            <a:off x="2863850" y="2487613"/>
            <a:ext cx="958850" cy="0"/>
          </a:xfrm>
          <a:prstGeom prst="line">
            <a:avLst/>
          </a:prstGeom>
          <a:noFill/>
          <a:ln w="793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388" name="Line 374">
            <a:extLst>
              <a:ext uri="{FF2B5EF4-FFF2-40B4-BE49-F238E27FC236}">
                <a16:creationId xmlns:a16="http://schemas.microsoft.com/office/drawing/2014/main" id="{E41A4D02-451D-4F12-AFB3-1F2CC70A9D30}"/>
              </a:ext>
            </a:extLst>
          </p:cNvPr>
          <p:cNvSpPr>
            <a:spLocks noChangeShapeType="1"/>
          </p:cNvSpPr>
          <p:nvPr/>
        </p:nvSpPr>
        <p:spPr bwMode="auto">
          <a:xfrm>
            <a:off x="6554788" y="2379663"/>
            <a:ext cx="606425" cy="0"/>
          </a:xfrm>
          <a:prstGeom prst="line">
            <a:avLst/>
          </a:prstGeom>
          <a:noFill/>
          <a:ln w="793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389" name="Oval 375">
            <a:extLst>
              <a:ext uri="{FF2B5EF4-FFF2-40B4-BE49-F238E27FC236}">
                <a16:creationId xmlns:a16="http://schemas.microsoft.com/office/drawing/2014/main" id="{3205DD11-A238-4E27-8AEB-0497AB82746A}"/>
              </a:ext>
            </a:extLst>
          </p:cNvPr>
          <p:cNvSpPr>
            <a:spLocks noChangeArrowheads="1"/>
          </p:cNvSpPr>
          <p:nvPr/>
        </p:nvSpPr>
        <p:spPr bwMode="auto">
          <a:xfrm>
            <a:off x="6081713" y="2346325"/>
            <a:ext cx="88900" cy="88900"/>
          </a:xfrm>
          <a:prstGeom prst="ellipse">
            <a:avLst/>
          </a:prstGeom>
          <a:solidFill>
            <a:srgbClr val="FF0000"/>
          </a:solidFill>
          <a:ln w="12700">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90" name="Oval 376">
            <a:extLst>
              <a:ext uri="{FF2B5EF4-FFF2-40B4-BE49-F238E27FC236}">
                <a16:creationId xmlns:a16="http://schemas.microsoft.com/office/drawing/2014/main" id="{D035E142-1F0B-41D3-B473-C6C47BFFC136}"/>
              </a:ext>
            </a:extLst>
          </p:cNvPr>
          <p:cNvSpPr>
            <a:spLocks noChangeArrowheads="1"/>
          </p:cNvSpPr>
          <p:nvPr/>
        </p:nvSpPr>
        <p:spPr bwMode="auto">
          <a:xfrm>
            <a:off x="6235700" y="2357438"/>
            <a:ext cx="88900" cy="88900"/>
          </a:xfrm>
          <a:prstGeom prst="ellipse">
            <a:avLst/>
          </a:prstGeom>
          <a:solidFill>
            <a:srgbClr val="FF0000"/>
          </a:solidFill>
          <a:ln w="12700">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3391" name="Oval 377">
            <a:extLst>
              <a:ext uri="{FF2B5EF4-FFF2-40B4-BE49-F238E27FC236}">
                <a16:creationId xmlns:a16="http://schemas.microsoft.com/office/drawing/2014/main" id="{99209D47-1628-456B-B763-A4613239EAC0}"/>
              </a:ext>
            </a:extLst>
          </p:cNvPr>
          <p:cNvSpPr>
            <a:spLocks noChangeArrowheads="1"/>
          </p:cNvSpPr>
          <p:nvPr/>
        </p:nvSpPr>
        <p:spPr bwMode="auto">
          <a:xfrm>
            <a:off x="6389688" y="2346325"/>
            <a:ext cx="88900" cy="88900"/>
          </a:xfrm>
          <a:prstGeom prst="ellipse">
            <a:avLst/>
          </a:prstGeom>
          <a:solidFill>
            <a:srgbClr val="FF0000"/>
          </a:solidFill>
          <a:ln w="12700">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8775" fill="hold"/>
                                        <p:tgtEl>
                                          <p:spTgt spid="3014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142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0B266438-4059-437F-BAE8-73641149823C}"/>
              </a:ext>
            </a:extLst>
          </p:cNvPr>
          <p:cNvSpPr>
            <a:spLocks noGrp="1" noChangeArrowheads="1"/>
          </p:cNvSpPr>
          <p:nvPr>
            <p:ph type="title"/>
          </p:nvPr>
        </p:nvSpPr>
        <p:spPr>
          <a:xfrm>
            <a:off x="534988" y="38100"/>
            <a:ext cx="7772400" cy="1143000"/>
          </a:xfrm>
        </p:spPr>
        <p:txBody>
          <a:bodyPr/>
          <a:lstStyle/>
          <a:p>
            <a:pPr eaLnBrk="1" hangingPunct="1">
              <a:defRPr/>
            </a:pPr>
            <a:r>
              <a:rPr lang="en-US"/>
              <a:t>Quadtree Representation</a:t>
            </a:r>
          </a:p>
        </p:txBody>
      </p:sp>
      <p:grpSp>
        <p:nvGrpSpPr>
          <p:cNvPr id="54275" name="Group 3">
            <a:extLst>
              <a:ext uri="{FF2B5EF4-FFF2-40B4-BE49-F238E27FC236}">
                <a16:creationId xmlns:a16="http://schemas.microsoft.com/office/drawing/2014/main" id="{400EF192-A1CD-437D-AE2D-33F42DD9F54C}"/>
              </a:ext>
            </a:extLst>
          </p:cNvPr>
          <p:cNvGrpSpPr>
            <a:grpSpLocks/>
          </p:cNvGrpSpPr>
          <p:nvPr/>
        </p:nvGrpSpPr>
        <p:grpSpPr bwMode="auto">
          <a:xfrm>
            <a:off x="603250" y="1562100"/>
            <a:ext cx="2171700" cy="1866900"/>
            <a:chOff x="380" y="984"/>
            <a:chExt cx="1368" cy="1176"/>
          </a:xfrm>
        </p:grpSpPr>
        <p:sp>
          <p:nvSpPr>
            <p:cNvPr id="302084" name="Rectangle 4">
              <a:extLst>
                <a:ext uri="{FF2B5EF4-FFF2-40B4-BE49-F238E27FC236}">
                  <a16:creationId xmlns:a16="http://schemas.microsoft.com/office/drawing/2014/main" id="{EBE3B0CD-5D05-437A-9BE3-CD0C83678D49}"/>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4366" name="Freeform 5">
              <a:extLst>
                <a:ext uri="{FF2B5EF4-FFF2-40B4-BE49-F238E27FC236}">
                  <a16:creationId xmlns:a16="http://schemas.microsoft.com/office/drawing/2014/main" id="{F1600C1B-6339-4571-8B2E-DCD828200FB4}"/>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4367" name="Freeform 6">
              <a:extLst>
                <a:ext uri="{FF2B5EF4-FFF2-40B4-BE49-F238E27FC236}">
                  <a16:creationId xmlns:a16="http://schemas.microsoft.com/office/drawing/2014/main" id="{80601B37-FE94-4D51-8A17-633C37712968}"/>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4368" name="Freeform 7">
              <a:extLst>
                <a:ext uri="{FF2B5EF4-FFF2-40B4-BE49-F238E27FC236}">
                  <a16:creationId xmlns:a16="http://schemas.microsoft.com/office/drawing/2014/main" id="{9039C143-F28D-49E1-97E3-7D2729B36537}"/>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2088" name="Text Box 8">
              <a:extLst>
                <a:ext uri="{FF2B5EF4-FFF2-40B4-BE49-F238E27FC236}">
                  <a16:creationId xmlns:a16="http://schemas.microsoft.com/office/drawing/2014/main" id="{98C4A504-F73F-4B6A-A14A-931C61E57B79}"/>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2089" name="Text Box 9">
              <a:extLst>
                <a:ext uri="{FF2B5EF4-FFF2-40B4-BE49-F238E27FC236}">
                  <a16:creationId xmlns:a16="http://schemas.microsoft.com/office/drawing/2014/main" id="{4287BE1C-1192-49C2-A280-ADBFA898D1CA}"/>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2090" name="Text Box 10">
              <a:extLst>
                <a:ext uri="{FF2B5EF4-FFF2-40B4-BE49-F238E27FC236}">
                  <a16:creationId xmlns:a16="http://schemas.microsoft.com/office/drawing/2014/main" id="{E2B0DDD1-9D9E-4C13-BDB5-119C210B5912}"/>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2091" name="Text Box 11">
              <a:extLst>
                <a:ext uri="{FF2B5EF4-FFF2-40B4-BE49-F238E27FC236}">
                  <a16:creationId xmlns:a16="http://schemas.microsoft.com/office/drawing/2014/main" id="{DF8A5098-C832-4D2E-BD8C-F72E02CDEEF5}"/>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grpSp>
        <p:nvGrpSpPr>
          <p:cNvPr id="54276" name="Group 12">
            <a:extLst>
              <a:ext uri="{FF2B5EF4-FFF2-40B4-BE49-F238E27FC236}">
                <a16:creationId xmlns:a16="http://schemas.microsoft.com/office/drawing/2014/main" id="{22137E62-4C96-4ECA-8C77-F019FA9D876F}"/>
              </a:ext>
            </a:extLst>
          </p:cNvPr>
          <p:cNvGrpSpPr>
            <a:grpSpLocks/>
          </p:cNvGrpSpPr>
          <p:nvPr/>
        </p:nvGrpSpPr>
        <p:grpSpPr bwMode="auto">
          <a:xfrm>
            <a:off x="3486150" y="1576388"/>
            <a:ext cx="2171700" cy="1866900"/>
            <a:chOff x="380" y="984"/>
            <a:chExt cx="1368" cy="1176"/>
          </a:xfrm>
        </p:grpSpPr>
        <p:sp>
          <p:nvSpPr>
            <p:cNvPr id="302093" name="Rectangle 13">
              <a:extLst>
                <a:ext uri="{FF2B5EF4-FFF2-40B4-BE49-F238E27FC236}">
                  <a16:creationId xmlns:a16="http://schemas.microsoft.com/office/drawing/2014/main" id="{BC808EEF-C10B-4563-AFBE-5206E952EE71}"/>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4358" name="Freeform 14">
              <a:extLst>
                <a:ext uri="{FF2B5EF4-FFF2-40B4-BE49-F238E27FC236}">
                  <a16:creationId xmlns:a16="http://schemas.microsoft.com/office/drawing/2014/main" id="{2FEB5F8E-51F8-4069-91CD-C61ED747B4DF}"/>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4359" name="Freeform 15">
              <a:extLst>
                <a:ext uri="{FF2B5EF4-FFF2-40B4-BE49-F238E27FC236}">
                  <a16:creationId xmlns:a16="http://schemas.microsoft.com/office/drawing/2014/main" id="{AC39CC30-C66C-4ED4-A779-B9663AB744C5}"/>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4360" name="Freeform 16">
              <a:extLst>
                <a:ext uri="{FF2B5EF4-FFF2-40B4-BE49-F238E27FC236}">
                  <a16:creationId xmlns:a16="http://schemas.microsoft.com/office/drawing/2014/main" id="{017FB054-BF14-46D7-A7E4-66BE213CEE15}"/>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2097" name="Text Box 17">
              <a:extLst>
                <a:ext uri="{FF2B5EF4-FFF2-40B4-BE49-F238E27FC236}">
                  <a16:creationId xmlns:a16="http://schemas.microsoft.com/office/drawing/2014/main" id="{B502111A-416B-4779-A874-6F7AC517CDA4}"/>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2098" name="Text Box 18">
              <a:extLst>
                <a:ext uri="{FF2B5EF4-FFF2-40B4-BE49-F238E27FC236}">
                  <a16:creationId xmlns:a16="http://schemas.microsoft.com/office/drawing/2014/main" id="{5E39F6FD-DAF9-4375-B9BA-4B3A77B72A6B}"/>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2099" name="Text Box 19">
              <a:extLst>
                <a:ext uri="{FF2B5EF4-FFF2-40B4-BE49-F238E27FC236}">
                  <a16:creationId xmlns:a16="http://schemas.microsoft.com/office/drawing/2014/main" id="{5CFF6EF2-CE51-4A20-8682-15AED51D2645}"/>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2100" name="Text Box 20">
              <a:extLst>
                <a:ext uri="{FF2B5EF4-FFF2-40B4-BE49-F238E27FC236}">
                  <a16:creationId xmlns:a16="http://schemas.microsoft.com/office/drawing/2014/main" id="{4DEB3EE1-EE30-4D7E-A754-9E07A3ECE961}"/>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sp>
        <p:nvSpPr>
          <p:cNvPr id="302101" name="Rectangle 21">
            <a:extLst>
              <a:ext uri="{FF2B5EF4-FFF2-40B4-BE49-F238E27FC236}">
                <a16:creationId xmlns:a16="http://schemas.microsoft.com/office/drawing/2014/main" id="{3C110490-EDBB-4667-9939-BE453CDE313A}"/>
              </a:ext>
            </a:extLst>
          </p:cNvPr>
          <p:cNvSpPr>
            <a:spLocks noChangeAspect="1" noChangeArrowheads="1"/>
          </p:cNvSpPr>
          <p:nvPr/>
        </p:nvSpPr>
        <p:spPr bwMode="auto">
          <a:xfrm>
            <a:off x="3486150" y="1598613"/>
            <a:ext cx="1087438"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02" name="Rectangle 22">
            <a:extLst>
              <a:ext uri="{FF2B5EF4-FFF2-40B4-BE49-F238E27FC236}">
                <a16:creationId xmlns:a16="http://schemas.microsoft.com/office/drawing/2014/main" id="{7F01BCB6-A700-4B65-ADE4-CDB57F1A50BB}"/>
              </a:ext>
            </a:extLst>
          </p:cNvPr>
          <p:cNvSpPr>
            <a:spLocks noChangeAspect="1" noChangeArrowheads="1"/>
          </p:cNvSpPr>
          <p:nvPr/>
        </p:nvSpPr>
        <p:spPr bwMode="auto">
          <a:xfrm>
            <a:off x="3486150" y="2508250"/>
            <a:ext cx="1087438"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03" name="Rectangle 23">
            <a:extLst>
              <a:ext uri="{FF2B5EF4-FFF2-40B4-BE49-F238E27FC236}">
                <a16:creationId xmlns:a16="http://schemas.microsoft.com/office/drawing/2014/main" id="{A3A21886-E176-466B-8AB2-33347D8AD7BB}"/>
              </a:ext>
            </a:extLst>
          </p:cNvPr>
          <p:cNvSpPr>
            <a:spLocks noChangeAspect="1" noChangeArrowheads="1"/>
          </p:cNvSpPr>
          <p:nvPr/>
        </p:nvSpPr>
        <p:spPr bwMode="auto">
          <a:xfrm>
            <a:off x="4573588" y="2524125"/>
            <a:ext cx="1087437"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04" name="Rectangle 24">
            <a:extLst>
              <a:ext uri="{FF2B5EF4-FFF2-40B4-BE49-F238E27FC236}">
                <a16:creationId xmlns:a16="http://schemas.microsoft.com/office/drawing/2014/main" id="{66CAF40E-BDFA-405A-A58B-AEE906B309C9}"/>
              </a:ext>
            </a:extLst>
          </p:cNvPr>
          <p:cNvSpPr>
            <a:spLocks noChangeAspect="1" noChangeArrowheads="1"/>
          </p:cNvSpPr>
          <p:nvPr/>
        </p:nvSpPr>
        <p:spPr bwMode="auto">
          <a:xfrm>
            <a:off x="4557713" y="1598613"/>
            <a:ext cx="1087437"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grpSp>
        <p:nvGrpSpPr>
          <p:cNvPr id="54281" name="Group 25">
            <a:extLst>
              <a:ext uri="{FF2B5EF4-FFF2-40B4-BE49-F238E27FC236}">
                <a16:creationId xmlns:a16="http://schemas.microsoft.com/office/drawing/2014/main" id="{ECC4B6EC-646A-4A3B-9F2F-B4311DDE7319}"/>
              </a:ext>
            </a:extLst>
          </p:cNvPr>
          <p:cNvGrpSpPr>
            <a:grpSpLocks/>
          </p:cNvGrpSpPr>
          <p:nvPr/>
        </p:nvGrpSpPr>
        <p:grpSpPr bwMode="auto">
          <a:xfrm>
            <a:off x="6518275" y="1555750"/>
            <a:ext cx="2171700" cy="1866900"/>
            <a:chOff x="380" y="984"/>
            <a:chExt cx="1368" cy="1176"/>
          </a:xfrm>
        </p:grpSpPr>
        <p:sp>
          <p:nvSpPr>
            <p:cNvPr id="302106" name="Rectangle 26">
              <a:extLst>
                <a:ext uri="{FF2B5EF4-FFF2-40B4-BE49-F238E27FC236}">
                  <a16:creationId xmlns:a16="http://schemas.microsoft.com/office/drawing/2014/main" id="{315FBED1-4D1E-477D-9870-139E28CADE90}"/>
                </a:ext>
              </a:extLst>
            </p:cNvPr>
            <p:cNvSpPr>
              <a:spLocks noChangeArrowheads="1"/>
            </p:cNvSpPr>
            <p:nvPr/>
          </p:nvSpPr>
          <p:spPr bwMode="auto">
            <a:xfrm>
              <a:off x="380" y="984"/>
              <a:ext cx="1368" cy="1176"/>
            </a:xfrm>
            <a:prstGeom prst="rect">
              <a:avLst/>
            </a:prstGeom>
            <a:solidFill>
              <a:schemeClr val="accent1"/>
            </a:solidFill>
            <a:ln w="9525">
              <a:solidFill>
                <a:schemeClr val="tx1"/>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4350" name="Freeform 27">
              <a:extLst>
                <a:ext uri="{FF2B5EF4-FFF2-40B4-BE49-F238E27FC236}">
                  <a16:creationId xmlns:a16="http://schemas.microsoft.com/office/drawing/2014/main" id="{B7E84C3C-4D49-4E2B-817F-22BA5018DFA9}"/>
                </a:ext>
              </a:extLst>
            </p:cNvPr>
            <p:cNvSpPr>
              <a:spLocks/>
            </p:cNvSpPr>
            <p:nvPr/>
          </p:nvSpPr>
          <p:spPr bwMode="auto">
            <a:xfrm>
              <a:off x="552" y="1179"/>
              <a:ext cx="503" cy="389"/>
            </a:xfrm>
            <a:custGeom>
              <a:avLst/>
              <a:gdLst>
                <a:gd name="T0" fmla="*/ 163 w 370"/>
                <a:gd name="T1" fmla="*/ 121 h 302"/>
                <a:gd name="T2" fmla="*/ 298 w 370"/>
                <a:gd name="T3" fmla="*/ 0 h 302"/>
                <a:gd name="T4" fmla="*/ 551 w 370"/>
                <a:gd name="T5" fmla="*/ 91 h 302"/>
                <a:gd name="T6" fmla="*/ 636 w 370"/>
                <a:gd name="T7" fmla="*/ 227 h 302"/>
                <a:gd name="T8" fmla="*/ 484 w 370"/>
                <a:gd name="T9" fmla="*/ 501 h 302"/>
                <a:gd name="T10" fmla="*/ 179 w 370"/>
                <a:gd name="T11" fmla="*/ 484 h 302"/>
                <a:gd name="T12" fmla="*/ 111 w 370"/>
                <a:gd name="T13" fmla="*/ 470 h 302"/>
                <a:gd name="T14" fmla="*/ 27 w 370"/>
                <a:gd name="T15" fmla="*/ 304 h 302"/>
                <a:gd name="T16" fmla="*/ 94 w 370"/>
                <a:gd name="T17" fmla="*/ 137 h 302"/>
                <a:gd name="T18" fmla="*/ 163 w 370"/>
                <a:gd name="T19" fmla="*/ 121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0"/>
                <a:gd name="T31" fmla="*/ 0 h 302"/>
                <a:gd name="T32" fmla="*/ 370 w 370"/>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0" h="302">
                  <a:moveTo>
                    <a:pt x="88" y="73"/>
                  </a:moveTo>
                  <a:cubicBezTo>
                    <a:pt x="101" y="34"/>
                    <a:pt x="122" y="13"/>
                    <a:pt x="161" y="0"/>
                  </a:cubicBezTo>
                  <a:cubicBezTo>
                    <a:pt x="221" y="40"/>
                    <a:pt x="217" y="44"/>
                    <a:pt x="298" y="55"/>
                  </a:cubicBezTo>
                  <a:cubicBezTo>
                    <a:pt x="348" y="71"/>
                    <a:pt x="329" y="93"/>
                    <a:pt x="344" y="137"/>
                  </a:cubicBezTo>
                  <a:cubicBezTo>
                    <a:pt x="334" y="296"/>
                    <a:pt x="370" y="278"/>
                    <a:pt x="262" y="302"/>
                  </a:cubicBezTo>
                  <a:cubicBezTo>
                    <a:pt x="207" y="299"/>
                    <a:pt x="152" y="297"/>
                    <a:pt x="97" y="292"/>
                  </a:cubicBezTo>
                  <a:cubicBezTo>
                    <a:pt x="84" y="291"/>
                    <a:pt x="70" y="291"/>
                    <a:pt x="60" y="283"/>
                  </a:cubicBezTo>
                  <a:cubicBezTo>
                    <a:pt x="42" y="268"/>
                    <a:pt x="26" y="204"/>
                    <a:pt x="15" y="183"/>
                  </a:cubicBezTo>
                  <a:cubicBezTo>
                    <a:pt x="27" y="73"/>
                    <a:pt x="0" y="122"/>
                    <a:pt x="51" y="82"/>
                  </a:cubicBezTo>
                  <a:cubicBezTo>
                    <a:pt x="78" y="61"/>
                    <a:pt x="60" y="59"/>
                    <a:pt x="88" y="73"/>
                  </a:cubicBezTo>
                  <a:close/>
                </a:path>
              </a:pathLst>
            </a:custGeom>
            <a:solidFill>
              <a:srgbClr val="00FF00"/>
            </a:solidFill>
            <a:ln w="9525">
              <a:solidFill>
                <a:schemeClr val="tx1"/>
              </a:solidFill>
              <a:round/>
              <a:headEnd/>
              <a:tailEnd/>
            </a:ln>
          </p:spPr>
          <p:txBody>
            <a:bodyPr/>
            <a:lstStyle/>
            <a:p>
              <a:endParaRPr lang="en-US"/>
            </a:p>
          </p:txBody>
        </p:sp>
        <p:sp>
          <p:nvSpPr>
            <p:cNvPr id="54351" name="Freeform 28">
              <a:extLst>
                <a:ext uri="{FF2B5EF4-FFF2-40B4-BE49-F238E27FC236}">
                  <a16:creationId xmlns:a16="http://schemas.microsoft.com/office/drawing/2014/main" id="{7363AC13-CB77-4F19-AB8A-E2914AC4CCC7}"/>
                </a:ext>
              </a:extLst>
            </p:cNvPr>
            <p:cNvSpPr>
              <a:spLocks/>
            </p:cNvSpPr>
            <p:nvPr/>
          </p:nvSpPr>
          <p:spPr bwMode="auto">
            <a:xfrm>
              <a:off x="969" y="1202"/>
              <a:ext cx="448" cy="516"/>
            </a:xfrm>
            <a:custGeom>
              <a:avLst/>
              <a:gdLst>
                <a:gd name="T0" fmla="*/ 52 w 330"/>
                <a:gd name="T1" fmla="*/ 92 h 400"/>
                <a:gd name="T2" fmla="*/ 153 w 330"/>
                <a:gd name="T3" fmla="*/ 30 h 400"/>
                <a:gd name="T4" fmla="*/ 202 w 330"/>
                <a:gd name="T5" fmla="*/ 0 h 400"/>
                <a:gd name="T6" fmla="*/ 388 w 330"/>
                <a:gd name="T7" fmla="*/ 15 h 400"/>
                <a:gd name="T8" fmla="*/ 557 w 330"/>
                <a:gd name="T9" fmla="*/ 30 h 400"/>
                <a:gd name="T10" fmla="*/ 573 w 330"/>
                <a:gd name="T11" fmla="*/ 121 h 400"/>
                <a:gd name="T12" fmla="*/ 589 w 330"/>
                <a:gd name="T13" fmla="*/ 426 h 400"/>
                <a:gd name="T14" fmla="*/ 607 w 330"/>
                <a:gd name="T15" fmla="*/ 472 h 400"/>
                <a:gd name="T16" fmla="*/ 202 w 330"/>
                <a:gd name="T17" fmla="*/ 579 h 400"/>
                <a:gd name="T18" fmla="*/ 118 w 330"/>
                <a:gd name="T19" fmla="*/ 609 h 400"/>
                <a:gd name="T20" fmla="*/ 0 w 330"/>
                <a:gd name="T21" fmla="*/ 455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0"/>
                <a:gd name="T34" fmla="*/ 0 h 400"/>
                <a:gd name="T35" fmla="*/ 330 w 330"/>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0" h="400">
                  <a:moveTo>
                    <a:pt x="28" y="55"/>
                  </a:moveTo>
                  <a:cubicBezTo>
                    <a:pt x="46" y="43"/>
                    <a:pt x="65" y="30"/>
                    <a:pt x="83" y="18"/>
                  </a:cubicBezTo>
                  <a:cubicBezTo>
                    <a:pt x="92" y="12"/>
                    <a:pt x="110" y="0"/>
                    <a:pt x="110" y="0"/>
                  </a:cubicBezTo>
                  <a:cubicBezTo>
                    <a:pt x="144" y="3"/>
                    <a:pt x="177" y="6"/>
                    <a:pt x="211" y="9"/>
                  </a:cubicBezTo>
                  <a:cubicBezTo>
                    <a:pt x="241" y="12"/>
                    <a:pt x="276" y="2"/>
                    <a:pt x="302" y="18"/>
                  </a:cubicBezTo>
                  <a:cubicBezTo>
                    <a:pt x="318" y="28"/>
                    <a:pt x="308" y="55"/>
                    <a:pt x="311" y="73"/>
                  </a:cubicBezTo>
                  <a:cubicBezTo>
                    <a:pt x="314" y="134"/>
                    <a:pt x="315" y="195"/>
                    <a:pt x="320" y="256"/>
                  </a:cubicBezTo>
                  <a:cubicBezTo>
                    <a:pt x="321" y="266"/>
                    <a:pt x="330" y="274"/>
                    <a:pt x="329" y="284"/>
                  </a:cubicBezTo>
                  <a:cubicBezTo>
                    <a:pt x="318" y="362"/>
                    <a:pt x="142" y="346"/>
                    <a:pt x="110" y="348"/>
                  </a:cubicBezTo>
                  <a:cubicBezTo>
                    <a:pt x="102" y="360"/>
                    <a:pt x="88" y="400"/>
                    <a:pt x="64" y="366"/>
                  </a:cubicBezTo>
                  <a:cubicBezTo>
                    <a:pt x="35" y="325"/>
                    <a:pt x="63" y="274"/>
                    <a:pt x="0" y="274"/>
                  </a:cubicBezTo>
                </a:path>
              </a:pathLst>
            </a:custGeom>
            <a:solidFill>
              <a:schemeClr val="bg2"/>
            </a:solidFill>
            <a:ln w="9525">
              <a:solidFill>
                <a:schemeClr val="tx1"/>
              </a:solidFill>
              <a:round/>
              <a:headEnd/>
              <a:tailEnd/>
            </a:ln>
          </p:spPr>
          <p:txBody>
            <a:bodyPr/>
            <a:lstStyle/>
            <a:p>
              <a:endParaRPr lang="en-US"/>
            </a:p>
          </p:txBody>
        </p:sp>
        <p:sp>
          <p:nvSpPr>
            <p:cNvPr id="54352" name="Freeform 29">
              <a:extLst>
                <a:ext uri="{FF2B5EF4-FFF2-40B4-BE49-F238E27FC236}">
                  <a16:creationId xmlns:a16="http://schemas.microsoft.com/office/drawing/2014/main" id="{B4DC6880-F49F-464D-A020-FBED2325B3CA}"/>
                </a:ext>
              </a:extLst>
            </p:cNvPr>
            <p:cNvSpPr>
              <a:spLocks/>
            </p:cNvSpPr>
            <p:nvPr/>
          </p:nvSpPr>
          <p:spPr bwMode="auto">
            <a:xfrm>
              <a:off x="554" y="1555"/>
              <a:ext cx="807" cy="378"/>
            </a:xfrm>
            <a:custGeom>
              <a:avLst/>
              <a:gdLst>
                <a:gd name="T0" fmla="*/ 176 w 595"/>
                <a:gd name="T1" fmla="*/ 0 h 293"/>
                <a:gd name="T2" fmla="*/ 92 w 595"/>
                <a:gd name="T3" fmla="*/ 17 h 293"/>
                <a:gd name="T4" fmla="*/ 26 w 595"/>
                <a:gd name="T5" fmla="*/ 107 h 293"/>
                <a:gd name="T6" fmla="*/ 58 w 595"/>
                <a:gd name="T7" fmla="*/ 396 h 293"/>
                <a:gd name="T8" fmla="*/ 227 w 595"/>
                <a:gd name="T9" fmla="*/ 458 h 293"/>
                <a:gd name="T10" fmla="*/ 327 w 595"/>
                <a:gd name="T11" fmla="*/ 488 h 293"/>
                <a:gd name="T12" fmla="*/ 598 w 595"/>
                <a:gd name="T13" fmla="*/ 458 h 293"/>
                <a:gd name="T14" fmla="*/ 697 w 595"/>
                <a:gd name="T15" fmla="*/ 412 h 293"/>
                <a:gd name="T16" fmla="*/ 1034 w 595"/>
                <a:gd name="T17" fmla="*/ 289 h 293"/>
                <a:gd name="T18" fmla="*/ 1050 w 595"/>
                <a:gd name="T19" fmla="*/ 245 h 293"/>
                <a:gd name="T20" fmla="*/ 1085 w 595"/>
                <a:gd name="T21" fmla="*/ 213 h 293"/>
                <a:gd name="T22" fmla="*/ 1085 w 595"/>
                <a:gd name="T23" fmla="*/ 107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5"/>
                <a:gd name="T37" fmla="*/ 0 h 293"/>
                <a:gd name="T38" fmla="*/ 595 w 595"/>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5" h="293">
                  <a:moveTo>
                    <a:pt x="96" y="0"/>
                  </a:moveTo>
                  <a:cubicBezTo>
                    <a:pt x="81" y="3"/>
                    <a:pt x="62" y="0"/>
                    <a:pt x="50" y="10"/>
                  </a:cubicBezTo>
                  <a:cubicBezTo>
                    <a:pt x="33" y="23"/>
                    <a:pt x="14" y="64"/>
                    <a:pt x="14" y="64"/>
                  </a:cubicBezTo>
                  <a:cubicBezTo>
                    <a:pt x="18" y="122"/>
                    <a:pt x="0" y="189"/>
                    <a:pt x="32" y="238"/>
                  </a:cubicBezTo>
                  <a:cubicBezTo>
                    <a:pt x="49" y="263"/>
                    <a:pt x="98" y="268"/>
                    <a:pt x="123" y="275"/>
                  </a:cubicBezTo>
                  <a:cubicBezTo>
                    <a:pt x="141" y="280"/>
                    <a:pt x="178" y="293"/>
                    <a:pt x="178" y="293"/>
                  </a:cubicBezTo>
                  <a:cubicBezTo>
                    <a:pt x="185" y="292"/>
                    <a:pt x="292" y="289"/>
                    <a:pt x="325" y="275"/>
                  </a:cubicBezTo>
                  <a:cubicBezTo>
                    <a:pt x="449" y="221"/>
                    <a:pt x="265" y="285"/>
                    <a:pt x="379" y="247"/>
                  </a:cubicBezTo>
                  <a:cubicBezTo>
                    <a:pt x="445" y="184"/>
                    <a:pt x="466" y="185"/>
                    <a:pt x="562" y="174"/>
                  </a:cubicBezTo>
                  <a:cubicBezTo>
                    <a:pt x="565" y="165"/>
                    <a:pt x="566" y="155"/>
                    <a:pt x="571" y="147"/>
                  </a:cubicBezTo>
                  <a:cubicBezTo>
                    <a:pt x="576" y="139"/>
                    <a:pt x="588" y="137"/>
                    <a:pt x="590" y="128"/>
                  </a:cubicBezTo>
                  <a:cubicBezTo>
                    <a:pt x="595" y="107"/>
                    <a:pt x="590" y="85"/>
                    <a:pt x="590" y="64"/>
                  </a:cubicBezTo>
                </a:path>
              </a:pathLst>
            </a:custGeom>
            <a:solidFill>
              <a:srgbClr val="FF0066"/>
            </a:solidFill>
            <a:ln w="9525">
              <a:solidFill>
                <a:schemeClr val="tx1"/>
              </a:solidFill>
              <a:round/>
              <a:headEnd/>
              <a:tailEnd/>
            </a:ln>
          </p:spPr>
          <p:txBody>
            <a:bodyPr/>
            <a:lstStyle/>
            <a:p>
              <a:endParaRPr lang="en-US"/>
            </a:p>
          </p:txBody>
        </p:sp>
        <p:sp>
          <p:nvSpPr>
            <p:cNvPr id="302110" name="Text Box 30">
              <a:extLst>
                <a:ext uri="{FF2B5EF4-FFF2-40B4-BE49-F238E27FC236}">
                  <a16:creationId xmlns:a16="http://schemas.microsoft.com/office/drawing/2014/main" id="{A03C02DD-87FE-40F2-B4BF-E0C9F299EC20}"/>
                </a:ext>
              </a:extLst>
            </p:cNvPr>
            <p:cNvSpPr txBox="1">
              <a:spLocks noChangeArrowheads="1"/>
            </p:cNvSpPr>
            <p:nvPr/>
          </p:nvSpPr>
          <p:spPr bwMode="auto">
            <a:xfrm>
              <a:off x="1422" y="1108"/>
              <a:ext cx="203" cy="289"/>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1</a:t>
              </a:r>
            </a:p>
          </p:txBody>
        </p:sp>
        <p:sp>
          <p:nvSpPr>
            <p:cNvPr id="302111" name="Text Box 31">
              <a:extLst>
                <a:ext uri="{FF2B5EF4-FFF2-40B4-BE49-F238E27FC236}">
                  <a16:creationId xmlns:a16="http://schemas.microsoft.com/office/drawing/2014/main" id="{A5BBAD0A-9136-4DFE-ADB1-8137AEAA850B}"/>
                </a:ext>
              </a:extLst>
            </p:cNvPr>
            <p:cNvSpPr txBox="1">
              <a:spLocks noChangeArrowheads="1"/>
            </p:cNvSpPr>
            <p:nvPr/>
          </p:nvSpPr>
          <p:spPr bwMode="auto">
            <a:xfrm>
              <a:off x="641" y="1232"/>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2</a:t>
              </a:r>
            </a:p>
          </p:txBody>
        </p:sp>
        <p:sp>
          <p:nvSpPr>
            <p:cNvPr id="302112" name="Text Box 32">
              <a:extLst>
                <a:ext uri="{FF2B5EF4-FFF2-40B4-BE49-F238E27FC236}">
                  <a16:creationId xmlns:a16="http://schemas.microsoft.com/office/drawing/2014/main" id="{A6FACC6D-F5E9-42CB-9264-87095971B502}"/>
                </a:ext>
              </a:extLst>
            </p:cNvPr>
            <p:cNvSpPr txBox="1">
              <a:spLocks noChangeArrowheads="1"/>
            </p:cNvSpPr>
            <p:nvPr/>
          </p:nvSpPr>
          <p:spPr bwMode="auto">
            <a:xfrm>
              <a:off x="1031" y="1293"/>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3</a:t>
              </a:r>
            </a:p>
          </p:txBody>
        </p:sp>
        <p:sp>
          <p:nvSpPr>
            <p:cNvPr id="302113" name="Text Box 33">
              <a:extLst>
                <a:ext uri="{FF2B5EF4-FFF2-40B4-BE49-F238E27FC236}">
                  <a16:creationId xmlns:a16="http://schemas.microsoft.com/office/drawing/2014/main" id="{D7D926CC-8E51-4CB9-B428-776B65D96AB9}"/>
                </a:ext>
              </a:extLst>
            </p:cNvPr>
            <p:cNvSpPr txBox="1">
              <a:spLocks noChangeArrowheads="1"/>
            </p:cNvSpPr>
            <p:nvPr/>
          </p:nvSpPr>
          <p:spPr bwMode="auto">
            <a:xfrm>
              <a:off x="706" y="1541"/>
              <a:ext cx="233" cy="288"/>
            </a:xfrm>
            <a:prstGeom prst="rect">
              <a:avLst/>
            </a:prstGeom>
            <a:noFill/>
            <a:ln w="9525">
              <a:noFill/>
              <a:miter lim="800000"/>
              <a:headEnd/>
              <a:tailEnd/>
            </a:ln>
            <a:effectLst/>
          </p:spPr>
          <p:txBody>
            <a:bodyPr wrap="none">
              <a:spAutoFit/>
            </a:bodyPr>
            <a:lstStyle/>
            <a:p>
              <a:pPr>
                <a:defRPr/>
              </a:pPr>
              <a:r>
                <a:rPr lang="en-US" sz="2400" b="0">
                  <a:effectLst>
                    <a:outerShdw blurRad="38100" dist="38100" dir="2700000" algn="tl">
                      <a:srgbClr val="000000"/>
                    </a:outerShdw>
                  </a:effectLst>
                  <a:latin typeface="Comic Sans MS" pitchFamily="66" charset="0"/>
                </a:rPr>
                <a:t>4</a:t>
              </a:r>
            </a:p>
          </p:txBody>
        </p:sp>
      </p:grpSp>
      <p:sp>
        <p:nvSpPr>
          <p:cNvPr id="302114" name="Rectangle 34">
            <a:extLst>
              <a:ext uri="{FF2B5EF4-FFF2-40B4-BE49-F238E27FC236}">
                <a16:creationId xmlns:a16="http://schemas.microsoft.com/office/drawing/2014/main" id="{3DE82E90-9602-4352-AACC-D028B88B59E6}"/>
              </a:ext>
            </a:extLst>
          </p:cNvPr>
          <p:cNvSpPr>
            <a:spLocks noChangeAspect="1" noChangeArrowheads="1"/>
          </p:cNvSpPr>
          <p:nvPr/>
        </p:nvSpPr>
        <p:spPr bwMode="auto">
          <a:xfrm>
            <a:off x="6518275" y="1577975"/>
            <a:ext cx="1087438"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15" name="Rectangle 35">
            <a:extLst>
              <a:ext uri="{FF2B5EF4-FFF2-40B4-BE49-F238E27FC236}">
                <a16:creationId xmlns:a16="http://schemas.microsoft.com/office/drawing/2014/main" id="{21C9CAA4-600E-4976-8DEA-956BC0D54A1C}"/>
              </a:ext>
            </a:extLst>
          </p:cNvPr>
          <p:cNvSpPr>
            <a:spLocks noChangeAspect="1" noChangeArrowheads="1"/>
          </p:cNvSpPr>
          <p:nvPr/>
        </p:nvSpPr>
        <p:spPr bwMode="auto">
          <a:xfrm>
            <a:off x="6518275" y="2487613"/>
            <a:ext cx="1087438"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16" name="Rectangle 36">
            <a:extLst>
              <a:ext uri="{FF2B5EF4-FFF2-40B4-BE49-F238E27FC236}">
                <a16:creationId xmlns:a16="http://schemas.microsoft.com/office/drawing/2014/main" id="{E8752F55-3024-4823-B63B-DBE0FF9F69C2}"/>
              </a:ext>
            </a:extLst>
          </p:cNvPr>
          <p:cNvSpPr>
            <a:spLocks noChangeAspect="1" noChangeArrowheads="1"/>
          </p:cNvSpPr>
          <p:nvPr/>
        </p:nvSpPr>
        <p:spPr bwMode="auto">
          <a:xfrm>
            <a:off x="7605713" y="2503488"/>
            <a:ext cx="1087437" cy="93503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17" name="Rectangle 37">
            <a:extLst>
              <a:ext uri="{FF2B5EF4-FFF2-40B4-BE49-F238E27FC236}">
                <a16:creationId xmlns:a16="http://schemas.microsoft.com/office/drawing/2014/main" id="{1EC6136A-B313-4C5A-B2C7-15E79D0F3870}"/>
              </a:ext>
            </a:extLst>
          </p:cNvPr>
          <p:cNvSpPr>
            <a:spLocks noChangeAspect="1" noChangeArrowheads="1"/>
          </p:cNvSpPr>
          <p:nvPr/>
        </p:nvSpPr>
        <p:spPr bwMode="auto">
          <a:xfrm>
            <a:off x="7589838" y="1577975"/>
            <a:ext cx="1087437" cy="93503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18" name="Rectangle 38">
            <a:extLst>
              <a:ext uri="{FF2B5EF4-FFF2-40B4-BE49-F238E27FC236}">
                <a16:creationId xmlns:a16="http://schemas.microsoft.com/office/drawing/2014/main" id="{12C8B05E-D195-44C7-ADEA-E5E7ADB32E14}"/>
              </a:ext>
            </a:extLst>
          </p:cNvPr>
          <p:cNvSpPr>
            <a:spLocks noChangeAspect="1" noChangeArrowheads="1"/>
          </p:cNvSpPr>
          <p:nvPr/>
        </p:nvSpPr>
        <p:spPr bwMode="auto">
          <a:xfrm>
            <a:off x="6519863" y="1555750"/>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19" name="Rectangle 39">
            <a:extLst>
              <a:ext uri="{FF2B5EF4-FFF2-40B4-BE49-F238E27FC236}">
                <a16:creationId xmlns:a16="http://schemas.microsoft.com/office/drawing/2014/main" id="{BCAFB4B9-142E-4AF8-8CFD-685D73421C6D}"/>
              </a:ext>
            </a:extLst>
          </p:cNvPr>
          <p:cNvSpPr>
            <a:spLocks noChangeAspect="1" noChangeArrowheads="1"/>
          </p:cNvSpPr>
          <p:nvPr/>
        </p:nvSpPr>
        <p:spPr bwMode="auto">
          <a:xfrm>
            <a:off x="7069138" y="1555750"/>
            <a:ext cx="547687"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0" name="Rectangle 40">
            <a:extLst>
              <a:ext uri="{FF2B5EF4-FFF2-40B4-BE49-F238E27FC236}">
                <a16:creationId xmlns:a16="http://schemas.microsoft.com/office/drawing/2014/main" id="{04324598-DDCA-42CD-A969-863022B7DB14}"/>
              </a:ext>
            </a:extLst>
          </p:cNvPr>
          <p:cNvSpPr>
            <a:spLocks noChangeAspect="1" noChangeArrowheads="1"/>
          </p:cNvSpPr>
          <p:nvPr/>
        </p:nvSpPr>
        <p:spPr bwMode="auto">
          <a:xfrm>
            <a:off x="6519863" y="20272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1" name="Rectangle 41">
            <a:extLst>
              <a:ext uri="{FF2B5EF4-FFF2-40B4-BE49-F238E27FC236}">
                <a16:creationId xmlns:a16="http://schemas.microsoft.com/office/drawing/2014/main" id="{BD22CC70-FD88-4CD0-AAFF-B3CB1BAB2DCE}"/>
              </a:ext>
            </a:extLst>
          </p:cNvPr>
          <p:cNvSpPr>
            <a:spLocks noChangeAspect="1" noChangeArrowheads="1"/>
          </p:cNvSpPr>
          <p:nvPr/>
        </p:nvSpPr>
        <p:spPr bwMode="auto">
          <a:xfrm>
            <a:off x="7069138" y="2027238"/>
            <a:ext cx="547687"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2" name="Rectangle 42">
            <a:extLst>
              <a:ext uri="{FF2B5EF4-FFF2-40B4-BE49-F238E27FC236}">
                <a16:creationId xmlns:a16="http://schemas.microsoft.com/office/drawing/2014/main" id="{1571DC58-D517-402C-832A-897BE8B5C130}"/>
              </a:ext>
            </a:extLst>
          </p:cNvPr>
          <p:cNvSpPr>
            <a:spLocks noChangeAspect="1" noChangeArrowheads="1"/>
          </p:cNvSpPr>
          <p:nvPr/>
        </p:nvSpPr>
        <p:spPr bwMode="auto">
          <a:xfrm>
            <a:off x="6518275" y="248285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3" name="Rectangle 43">
            <a:extLst>
              <a:ext uri="{FF2B5EF4-FFF2-40B4-BE49-F238E27FC236}">
                <a16:creationId xmlns:a16="http://schemas.microsoft.com/office/drawing/2014/main" id="{03DB8C31-0709-4CB4-9192-4D5717CE024A}"/>
              </a:ext>
            </a:extLst>
          </p:cNvPr>
          <p:cNvSpPr>
            <a:spLocks noChangeAspect="1" noChangeArrowheads="1"/>
          </p:cNvSpPr>
          <p:nvPr/>
        </p:nvSpPr>
        <p:spPr bwMode="auto">
          <a:xfrm>
            <a:off x="7067550" y="248285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4" name="Rectangle 44">
            <a:extLst>
              <a:ext uri="{FF2B5EF4-FFF2-40B4-BE49-F238E27FC236}">
                <a16:creationId xmlns:a16="http://schemas.microsoft.com/office/drawing/2014/main" id="{1C071B83-A7D6-48CD-8258-57ED4E27B2C3}"/>
              </a:ext>
            </a:extLst>
          </p:cNvPr>
          <p:cNvSpPr>
            <a:spLocks noChangeAspect="1" noChangeArrowheads="1"/>
          </p:cNvSpPr>
          <p:nvPr/>
        </p:nvSpPr>
        <p:spPr bwMode="auto">
          <a:xfrm>
            <a:off x="6518275" y="29543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5" name="Rectangle 45">
            <a:extLst>
              <a:ext uri="{FF2B5EF4-FFF2-40B4-BE49-F238E27FC236}">
                <a16:creationId xmlns:a16="http://schemas.microsoft.com/office/drawing/2014/main" id="{E04BC9B7-3872-4DA6-BD5C-7764BCF3B20F}"/>
              </a:ext>
            </a:extLst>
          </p:cNvPr>
          <p:cNvSpPr>
            <a:spLocks noChangeAspect="1" noChangeArrowheads="1"/>
          </p:cNvSpPr>
          <p:nvPr/>
        </p:nvSpPr>
        <p:spPr bwMode="auto">
          <a:xfrm>
            <a:off x="7067550" y="29543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6" name="Rectangle 46">
            <a:extLst>
              <a:ext uri="{FF2B5EF4-FFF2-40B4-BE49-F238E27FC236}">
                <a16:creationId xmlns:a16="http://schemas.microsoft.com/office/drawing/2014/main" id="{969FFC7F-F8A7-4AA0-9AAB-AA26D2BC41D1}"/>
              </a:ext>
            </a:extLst>
          </p:cNvPr>
          <p:cNvSpPr>
            <a:spLocks noChangeAspect="1" noChangeArrowheads="1"/>
          </p:cNvSpPr>
          <p:nvPr/>
        </p:nvSpPr>
        <p:spPr bwMode="auto">
          <a:xfrm>
            <a:off x="7623175" y="155575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7" name="Rectangle 47">
            <a:extLst>
              <a:ext uri="{FF2B5EF4-FFF2-40B4-BE49-F238E27FC236}">
                <a16:creationId xmlns:a16="http://schemas.microsoft.com/office/drawing/2014/main" id="{939C0FCF-CCA9-4BE3-B4A9-FE27AD18A0C0}"/>
              </a:ext>
            </a:extLst>
          </p:cNvPr>
          <p:cNvSpPr>
            <a:spLocks noChangeAspect="1" noChangeArrowheads="1"/>
          </p:cNvSpPr>
          <p:nvPr/>
        </p:nvSpPr>
        <p:spPr bwMode="auto">
          <a:xfrm>
            <a:off x="8172450" y="1555750"/>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8" name="Rectangle 48">
            <a:extLst>
              <a:ext uri="{FF2B5EF4-FFF2-40B4-BE49-F238E27FC236}">
                <a16:creationId xmlns:a16="http://schemas.microsoft.com/office/drawing/2014/main" id="{20ABF224-4214-450F-B015-9BE85E3CF423}"/>
              </a:ext>
            </a:extLst>
          </p:cNvPr>
          <p:cNvSpPr>
            <a:spLocks noChangeAspect="1" noChangeArrowheads="1"/>
          </p:cNvSpPr>
          <p:nvPr/>
        </p:nvSpPr>
        <p:spPr bwMode="auto">
          <a:xfrm>
            <a:off x="7623175" y="20272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29" name="Rectangle 49">
            <a:extLst>
              <a:ext uri="{FF2B5EF4-FFF2-40B4-BE49-F238E27FC236}">
                <a16:creationId xmlns:a16="http://schemas.microsoft.com/office/drawing/2014/main" id="{BACBB464-81D7-4E7D-A921-F091FF8CE56B}"/>
              </a:ext>
            </a:extLst>
          </p:cNvPr>
          <p:cNvSpPr>
            <a:spLocks noChangeAspect="1" noChangeArrowheads="1"/>
          </p:cNvSpPr>
          <p:nvPr/>
        </p:nvSpPr>
        <p:spPr bwMode="auto">
          <a:xfrm>
            <a:off x="8172450" y="2027238"/>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30" name="Rectangle 50">
            <a:extLst>
              <a:ext uri="{FF2B5EF4-FFF2-40B4-BE49-F238E27FC236}">
                <a16:creationId xmlns:a16="http://schemas.microsoft.com/office/drawing/2014/main" id="{36372695-4BA0-4A30-ACAF-3D10D6B45112}"/>
              </a:ext>
            </a:extLst>
          </p:cNvPr>
          <p:cNvSpPr>
            <a:spLocks noChangeAspect="1" noChangeArrowheads="1"/>
          </p:cNvSpPr>
          <p:nvPr/>
        </p:nvSpPr>
        <p:spPr bwMode="auto">
          <a:xfrm>
            <a:off x="7623175" y="24987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31" name="Rectangle 51">
            <a:extLst>
              <a:ext uri="{FF2B5EF4-FFF2-40B4-BE49-F238E27FC236}">
                <a16:creationId xmlns:a16="http://schemas.microsoft.com/office/drawing/2014/main" id="{FDC77224-122E-4893-AC45-CFB965D9ECAF}"/>
              </a:ext>
            </a:extLst>
          </p:cNvPr>
          <p:cNvSpPr>
            <a:spLocks noChangeAspect="1" noChangeArrowheads="1"/>
          </p:cNvSpPr>
          <p:nvPr/>
        </p:nvSpPr>
        <p:spPr bwMode="auto">
          <a:xfrm>
            <a:off x="8172450" y="2498725"/>
            <a:ext cx="547688" cy="471488"/>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32" name="Rectangle 52">
            <a:extLst>
              <a:ext uri="{FF2B5EF4-FFF2-40B4-BE49-F238E27FC236}">
                <a16:creationId xmlns:a16="http://schemas.microsoft.com/office/drawing/2014/main" id="{A5A4AC68-2E9D-4FAF-A0C8-ABB065AC184C}"/>
              </a:ext>
            </a:extLst>
          </p:cNvPr>
          <p:cNvSpPr>
            <a:spLocks noChangeAspect="1" noChangeArrowheads="1"/>
          </p:cNvSpPr>
          <p:nvPr/>
        </p:nvSpPr>
        <p:spPr bwMode="auto">
          <a:xfrm>
            <a:off x="7623175" y="29702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302133" name="Rectangle 53">
            <a:extLst>
              <a:ext uri="{FF2B5EF4-FFF2-40B4-BE49-F238E27FC236}">
                <a16:creationId xmlns:a16="http://schemas.microsoft.com/office/drawing/2014/main" id="{B43F5DA2-F21D-4FE8-A61C-B4E229320417}"/>
              </a:ext>
            </a:extLst>
          </p:cNvPr>
          <p:cNvSpPr>
            <a:spLocks noChangeAspect="1" noChangeArrowheads="1"/>
          </p:cNvSpPr>
          <p:nvPr/>
        </p:nvSpPr>
        <p:spPr bwMode="auto">
          <a:xfrm>
            <a:off x="8172450" y="2970213"/>
            <a:ext cx="547688" cy="471487"/>
          </a:xfrm>
          <a:prstGeom prst="rect">
            <a:avLst/>
          </a:prstGeom>
          <a:noFill/>
          <a:ln w="28575">
            <a:solidFill>
              <a:schemeClr val="tx2"/>
            </a:solidFill>
            <a:miter lim="800000"/>
            <a:headEnd/>
            <a:tailEnd/>
          </a:ln>
          <a:effectLst/>
        </p:spPr>
        <p:txBody>
          <a:bodyPr wrap="none" anchor="ctr"/>
          <a:lstStyle/>
          <a:p>
            <a:pPr algn="ctr">
              <a:defRPr/>
            </a:pPr>
            <a:endParaRPr lang="en-US" sz="2400" b="0">
              <a:effectLst>
                <a:outerShdw blurRad="38100" dist="38100" dir="2700000" algn="tl">
                  <a:srgbClr val="000000"/>
                </a:outerShdw>
              </a:effectLst>
              <a:latin typeface="Comic Sans MS" pitchFamily="66" charset="0"/>
            </a:endParaRPr>
          </a:p>
        </p:txBody>
      </p:sp>
      <p:sp>
        <p:nvSpPr>
          <p:cNvPr id="54302" name="Oval 54" descr="Solid diamond">
            <a:extLst>
              <a:ext uri="{FF2B5EF4-FFF2-40B4-BE49-F238E27FC236}">
                <a16:creationId xmlns:a16="http://schemas.microsoft.com/office/drawing/2014/main" id="{EC16E662-9B14-4370-B8CC-6EBCADF2F8F1}"/>
              </a:ext>
            </a:extLst>
          </p:cNvPr>
          <p:cNvSpPr>
            <a:spLocks noChangeArrowheads="1"/>
          </p:cNvSpPr>
          <p:nvPr/>
        </p:nvSpPr>
        <p:spPr bwMode="auto">
          <a:xfrm>
            <a:off x="1387475" y="3736975"/>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03" name="Oval 55" descr="Solid diamond">
            <a:extLst>
              <a:ext uri="{FF2B5EF4-FFF2-40B4-BE49-F238E27FC236}">
                <a16:creationId xmlns:a16="http://schemas.microsoft.com/office/drawing/2014/main" id="{E3F2AAD2-46B2-4557-8807-4848014B6DDB}"/>
              </a:ext>
            </a:extLst>
          </p:cNvPr>
          <p:cNvSpPr>
            <a:spLocks noChangeArrowheads="1"/>
          </p:cNvSpPr>
          <p:nvPr/>
        </p:nvSpPr>
        <p:spPr bwMode="auto">
          <a:xfrm>
            <a:off x="3486150" y="3754438"/>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04" name="Oval 56" descr="Solid diamond">
            <a:extLst>
              <a:ext uri="{FF2B5EF4-FFF2-40B4-BE49-F238E27FC236}">
                <a16:creationId xmlns:a16="http://schemas.microsoft.com/office/drawing/2014/main" id="{5B3F511D-C3B1-44D7-9AF9-DB82F9EFEC1F}"/>
              </a:ext>
            </a:extLst>
          </p:cNvPr>
          <p:cNvSpPr>
            <a:spLocks noChangeArrowheads="1"/>
          </p:cNvSpPr>
          <p:nvPr/>
        </p:nvSpPr>
        <p:spPr bwMode="auto">
          <a:xfrm>
            <a:off x="2781300" y="4630738"/>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05" name="Oval 57" descr="Solid diamond">
            <a:extLst>
              <a:ext uri="{FF2B5EF4-FFF2-40B4-BE49-F238E27FC236}">
                <a16:creationId xmlns:a16="http://schemas.microsoft.com/office/drawing/2014/main" id="{07F9D9B3-4B01-426B-8DBB-FC038026BF6F}"/>
              </a:ext>
            </a:extLst>
          </p:cNvPr>
          <p:cNvSpPr>
            <a:spLocks noChangeArrowheads="1"/>
          </p:cNvSpPr>
          <p:nvPr/>
        </p:nvSpPr>
        <p:spPr bwMode="auto">
          <a:xfrm>
            <a:off x="3351213" y="4621213"/>
            <a:ext cx="287337"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06" name="Oval 58" descr="Solid diamond">
            <a:extLst>
              <a:ext uri="{FF2B5EF4-FFF2-40B4-BE49-F238E27FC236}">
                <a16:creationId xmlns:a16="http://schemas.microsoft.com/office/drawing/2014/main" id="{58CD768D-FE3B-4211-BED4-159A4F1231D6}"/>
              </a:ext>
            </a:extLst>
          </p:cNvPr>
          <p:cNvSpPr>
            <a:spLocks noChangeArrowheads="1"/>
          </p:cNvSpPr>
          <p:nvPr/>
        </p:nvSpPr>
        <p:spPr bwMode="auto">
          <a:xfrm>
            <a:off x="3921125" y="4611688"/>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07" name="Oval 59" descr="Solid diamond">
            <a:extLst>
              <a:ext uri="{FF2B5EF4-FFF2-40B4-BE49-F238E27FC236}">
                <a16:creationId xmlns:a16="http://schemas.microsoft.com/office/drawing/2014/main" id="{8B942215-15AB-4A1D-A643-19D2575345AD}"/>
              </a:ext>
            </a:extLst>
          </p:cNvPr>
          <p:cNvSpPr>
            <a:spLocks noChangeArrowheads="1"/>
          </p:cNvSpPr>
          <p:nvPr/>
        </p:nvSpPr>
        <p:spPr bwMode="auto">
          <a:xfrm>
            <a:off x="4491038" y="4602163"/>
            <a:ext cx="287337"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cxnSp>
        <p:nvCxnSpPr>
          <p:cNvPr id="54308" name="AutoShape 60">
            <a:extLst>
              <a:ext uri="{FF2B5EF4-FFF2-40B4-BE49-F238E27FC236}">
                <a16:creationId xmlns:a16="http://schemas.microsoft.com/office/drawing/2014/main" id="{991013F1-3E22-4CCE-A839-24665E917F02}"/>
              </a:ext>
            </a:extLst>
          </p:cNvPr>
          <p:cNvCxnSpPr>
            <a:cxnSpLocks noChangeShapeType="1"/>
            <a:stCxn id="54303" idx="3"/>
            <a:endCxn id="54304" idx="7"/>
          </p:cNvCxnSpPr>
          <p:nvPr/>
        </p:nvCxnSpPr>
        <p:spPr bwMode="auto">
          <a:xfrm flipH="1">
            <a:off x="3025775" y="4090988"/>
            <a:ext cx="503238" cy="581025"/>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09" name="AutoShape 61">
            <a:extLst>
              <a:ext uri="{FF2B5EF4-FFF2-40B4-BE49-F238E27FC236}">
                <a16:creationId xmlns:a16="http://schemas.microsoft.com/office/drawing/2014/main" id="{860BDFB4-6EB4-42D5-9526-04684CAD5990}"/>
              </a:ext>
            </a:extLst>
          </p:cNvPr>
          <p:cNvCxnSpPr>
            <a:cxnSpLocks noChangeShapeType="1"/>
            <a:stCxn id="54303" idx="4"/>
            <a:endCxn id="54305" idx="2"/>
          </p:cNvCxnSpPr>
          <p:nvPr/>
        </p:nvCxnSpPr>
        <p:spPr bwMode="auto">
          <a:xfrm flipH="1">
            <a:off x="3336925" y="4146550"/>
            <a:ext cx="293688" cy="663575"/>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10" name="AutoShape 62">
            <a:extLst>
              <a:ext uri="{FF2B5EF4-FFF2-40B4-BE49-F238E27FC236}">
                <a16:creationId xmlns:a16="http://schemas.microsoft.com/office/drawing/2014/main" id="{18EF89E0-C087-4309-A3D3-B109C4049F05}"/>
              </a:ext>
            </a:extLst>
          </p:cNvPr>
          <p:cNvCxnSpPr>
            <a:cxnSpLocks noChangeShapeType="1"/>
            <a:stCxn id="54303" idx="5"/>
            <a:endCxn id="54306" idx="6"/>
          </p:cNvCxnSpPr>
          <p:nvPr/>
        </p:nvCxnSpPr>
        <p:spPr bwMode="auto">
          <a:xfrm>
            <a:off x="3730625" y="4090988"/>
            <a:ext cx="492125" cy="709612"/>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11" name="AutoShape 63">
            <a:extLst>
              <a:ext uri="{FF2B5EF4-FFF2-40B4-BE49-F238E27FC236}">
                <a16:creationId xmlns:a16="http://schemas.microsoft.com/office/drawing/2014/main" id="{4928DDDB-BE27-4B74-B060-64904B2A5D3D}"/>
              </a:ext>
            </a:extLst>
          </p:cNvPr>
          <p:cNvCxnSpPr>
            <a:cxnSpLocks noChangeShapeType="1"/>
            <a:endCxn id="54307" idx="1"/>
          </p:cNvCxnSpPr>
          <p:nvPr/>
        </p:nvCxnSpPr>
        <p:spPr bwMode="auto">
          <a:xfrm>
            <a:off x="3730625" y="4035425"/>
            <a:ext cx="803275" cy="608013"/>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sp>
        <p:nvSpPr>
          <p:cNvPr id="54312" name="Oval 64" descr="Solid diamond">
            <a:extLst>
              <a:ext uri="{FF2B5EF4-FFF2-40B4-BE49-F238E27FC236}">
                <a16:creationId xmlns:a16="http://schemas.microsoft.com/office/drawing/2014/main" id="{D5C63563-8298-4465-B51D-6312318B4DB1}"/>
              </a:ext>
            </a:extLst>
          </p:cNvPr>
          <p:cNvSpPr>
            <a:spLocks noChangeArrowheads="1"/>
          </p:cNvSpPr>
          <p:nvPr/>
        </p:nvSpPr>
        <p:spPr bwMode="auto">
          <a:xfrm>
            <a:off x="6405563" y="3633788"/>
            <a:ext cx="287337"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13" name="Oval 65" descr="Solid diamond">
            <a:extLst>
              <a:ext uri="{FF2B5EF4-FFF2-40B4-BE49-F238E27FC236}">
                <a16:creationId xmlns:a16="http://schemas.microsoft.com/office/drawing/2014/main" id="{3E3475DE-69D5-4CCC-8F90-8AF1BD9073A7}"/>
              </a:ext>
            </a:extLst>
          </p:cNvPr>
          <p:cNvSpPr>
            <a:spLocks noChangeArrowheads="1"/>
          </p:cNvSpPr>
          <p:nvPr/>
        </p:nvSpPr>
        <p:spPr bwMode="auto">
          <a:xfrm>
            <a:off x="5357813" y="4483100"/>
            <a:ext cx="287337"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14" name="Oval 66" descr="Solid diamond">
            <a:extLst>
              <a:ext uri="{FF2B5EF4-FFF2-40B4-BE49-F238E27FC236}">
                <a16:creationId xmlns:a16="http://schemas.microsoft.com/office/drawing/2014/main" id="{B52E486D-2A09-4A81-BDBF-E0CB85B5740D}"/>
              </a:ext>
            </a:extLst>
          </p:cNvPr>
          <p:cNvSpPr>
            <a:spLocks noChangeArrowheads="1"/>
          </p:cNvSpPr>
          <p:nvPr/>
        </p:nvSpPr>
        <p:spPr bwMode="auto">
          <a:xfrm>
            <a:off x="7118350" y="4541838"/>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15" name="Oval 67" descr="Solid diamond">
            <a:extLst>
              <a:ext uri="{FF2B5EF4-FFF2-40B4-BE49-F238E27FC236}">
                <a16:creationId xmlns:a16="http://schemas.microsoft.com/office/drawing/2014/main" id="{3D167192-AB84-4717-961E-4812A51421DF}"/>
              </a:ext>
            </a:extLst>
          </p:cNvPr>
          <p:cNvSpPr>
            <a:spLocks noChangeArrowheads="1"/>
          </p:cNvSpPr>
          <p:nvPr/>
        </p:nvSpPr>
        <p:spPr bwMode="auto">
          <a:xfrm>
            <a:off x="7921625" y="4432300"/>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16" name="Oval 68" descr="Solid diamond">
            <a:extLst>
              <a:ext uri="{FF2B5EF4-FFF2-40B4-BE49-F238E27FC236}">
                <a16:creationId xmlns:a16="http://schemas.microsoft.com/office/drawing/2014/main" id="{5E784721-EF65-4C46-9A0D-859A725FC00E}"/>
              </a:ext>
            </a:extLst>
          </p:cNvPr>
          <p:cNvSpPr>
            <a:spLocks noChangeArrowheads="1"/>
          </p:cNvSpPr>
          <p:nvPr/>
        </p:nvSpPr>
        <p:spPr bwMode="auto">
          <a:xfrm>
            <a:off x="8575675" y="4422775"/>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cxnSp>
        <p:nvCxnSpPr>
          <p:cNvPr id="54317" name="AutoShape 69">
            <a:extLst>
              <a:ext uri="{FF2B5EF4-FFF2-40B4-BE49-F238E27FC236}">
                <a16:creationId xmlns:a16="http://schemas.microsoft.com/office/drawing/2014/main" id="{FCBF0797-4F2D-4A6A-9DB3-61B6BF99C60F}"/>
              </a:ext>
            </a:extLst>
          </p:cNvPr>
          <p:cNvCxnSpPr>
            <a:cxnSpLocks noChangeShapeType="1"/>
            <a:stCxn id="54312" idx="3"/>
            <a:endCxn id="54313" idx="7"/>
          </p:cNvCxnSpPr>
          <p:nvPr/>
        </p:nvCxnSpPr>
        <p:spPr bwMode="auto">
          <a:xfrm flipH="1">
            <a:off x="5602288" y="3970338"/>
            <a:ext cx="846137" cy="554037"/>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18" name="AutoShape 70">
            <a:extLst>
              <a:ext uri="{FF2B5EF4-FFF2-40B4-BE49-F238E27FC236}">
                <a16:creationId xmlns:a16="http://schemas.microsoft.com/office/drawing/2014/main" id="{C79989CC-5414-4817-B740-8B0EB1B201C5}"/>
              </a:ext>
            </a:extLst>
          </p:cNvPr>
          <p:cNvCxnSpPr>
            <a:cxnSpLocks noChangeShapeType="1"/>
            <a:stCxn id="54312" idx="4"/>
            <a:endCxn id="54314" idx="1"/>
          </p:cNvCxnSpPr>
          <p:nvPr/>
        </p:nvCxnSpPr>
        <p:spPr bwMode="auto">
          <a:xfrm>
            <a:off x="6550025" y="4025900"/>
            <a:ext cx="611188" cy="557213"/>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19" name="AutoShape 71">
            <a:extLst>
              <a:ext uri="{FF2B5EF4-FFF2-40B4-BE49-F238E27FC236}">
                <a16:creationId xmlns:a16="http://schemas.microsoft.com/office/drawing/2014/main" id="{2BB80B77-61F1-450E-B7A2-DA8C5B3FFB9C}"/>
              </a:ext>
            </a:extLst>
          </p:cNvPr>
          <p:cNvCxnSpPr>
            <a:cxnSpLocks noChangeShapeType="1"/>
            <a:stCxn id="54312" idx="4"/>
            <a:endCxn id="54315" idx="1"/>
          </p:cNvCxnSpPr>
          <p:nvPr/>
        </p:nvCxnSpPr>
        <p:spPr bwMode="auto">
          <a:xfrm>
            <a:off x="6550025" y="4025900"/>
            <a:ext cx="1414463" cy="447675"/>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20" name="AutoShape 72">
            <a:extLst>
              <a:ext uri="{FF2B5EF4-FFF2-40B4-BE49-F238E27FC236}">
                <a16:creationId xmlns:a16="http://schemas.microsoft.com/office/drawing/2014/main" id="{DB2A7CC8-9776-45A4-B5FF-1F31742CE02E}"/>
              </a:ext>
            </a:extLst>
          </p:cNvPr>
          <p:cNvCxnSpPr>
            <a:cxnSpLocks noChangeShapeType="1"/>
            <a:stCxn id="54312" idx="4"/>
            <a:endCxn id="54316" idx="1"/>
          </p:cNvCxnSpPr>
          <p:nvPr/>
        </p:nvCxnSpPr>
        <p:spPr bwMode="auto">
          <a:xfrm>
            <a:off x="6550025" y="4025900"/>
            <a:ext cx="2068513" cy="438150"/>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sp>
        <p:nvSpPr>
          <p:cNvPr id="54321" name="Oval 73" descr="Solid diamond">
            <a:extLst>
              <a:ext uri="{FF2B5EF4-FFF2-40B4-BE49-F238E27FC236}">
                <a16:creationId xmlns:a16="http://schemas.microsoft.com/office/drawing/2014/main" id="{1ED10844-9E40-4D0B-B9AB-EF978C8CA657}"/>
              </a:ext>
            </a:extLst>
          </p:cNvPr>
          <p:cNvSpPr>
            <a:spLocks noChangeArrowheads="1"/>
          </p:cNvSpPr>
          <p:nvPr/>
        </p:nvSpPr>
        <p:spPr bwMode="auto">
          <a:xfrm>
            <a:off x="5318125" y="4483100"/>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22" name="Oval 74">
            <a:extLst>
              <a:ext uri="{FF2B5EF4-FFF2-40B4-BE49-F238E27FC236}">
                <a16:creationId xmlns:a16="http://schemas.microsoft.com/office/drawing/2014/main" id="{FD8D6D72-EC28-4AEA-8100-B79E81BFB7DA}"/>
              </a:ext>
            </a:extLst>
          </p:cNvPr>
          <p:cNvSpPr>
            <a:spLocks noChangeArrowheads="1"/>
          </p:cNvSpPr>
          <p:nvPr/>
        </p:nvSpPr>
        <p:spPr bwMode="auto">
          <a:xfrm>
            <a:off x="4633913" y="5478463"/>
            <a:ext cx="287337" cy="377825"/>
          </a:xfrm>
          <a:prstGeom prst="ellipse">
            <a:avLst/>
          </a:prstGeom>
          <a:solidFill>
            <a:schemeClr val="accent1"/>
          </a:solid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23" name="Oval 75" descr="Solid diamond">
            <a:extLst>
              <a:ext uri="{FF2B5EF4-FFF2-40B4-BE49-F238E27FC236}">
                <a16:creationId xmlns:a16="http://schemas.microsoft.com/office/drawing/2014/main" id="{FFFFA1C5-5BC0-4438-9117-98C12CB8F107}"/>
              </a:ext>
            </a:extLst>
          </p:cNvPr>
          <p:cNvSpPr>
            <a:spLocks noChangeArrowheads="1"/>
          </p:cNvSpPr>
          <p:nvPr/>
        </p:nvSpPr>
        <p:spPr bwMode="auto">
          <a:xfrm>
            <a:off x="5233988" y="5468938"/>
            <a:ext cx="287337"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24" name="Oval 76" descr="Solid diamond">
            <a:extLst>
              <a:ext uri="{FF2B5EF4-FFF2-40B4-BE49-F238E27FC236}">
                <a16:creationId xmlns:a16="http://schemas.microsoft.com/office/drawing/2014/main" id="{2050BAA5-CFE1-45B2-89CE-E7834FC01B3F}"/>
              </a:ext>
            </a:extLst>
          </p:cNvPr>
          <p:cNvSpPr>
            <a:spLocks noChangeArrowheads="1"/>
          </p:cNvSpPr>
          <p:nvPr/>
        </p:nvSpPr>
        <p:spPr bwMode="auto">
          <a:xfrm>
            <a:off x="5661025" y="5519738"/>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25" name="Oval 77" descr="Solid diamond">
            <a:extLst>
              <a:ext uri="{FF2B5EF4-FFF2-40B4-BE49-F238E27FC236}">
                <a16:creationId xmlns:a16="http://schemas.microsoft.com/office/drawing/2014/main" id="{B1CAE505-D550-40C3-8C80-F5906605BB25}"/>
              </a:ext>
            </a:extLst>
          </p:cNvPr>
          <p:cNvSpPr>
            <a:spLocks noChangeArrowheads="1"/>
          </p:cNvSpPr>
          <p:nvPr/>
        </p:nvSpPr>
        <p:spPr bwMode="auto">
          <a:xfrm>
            <a:off x="6118225" y="5478463"/>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cxnSp>
        <p:nvCxnSpPr>
          <p:cNvPr id="54326" name="AutoShape 78">
            <a:extLst>
              <a:ext uri="{FF2B5EF4-FFF2-40B4-BE49-F238E27FC236}">
                <a16:creationId xmlns:a16="http://schemas.microsoft.com/office/drawing/2014/main" id="{011410FE-3D9E-4225-98BB-210A213A302E}"/>
              </a:ext>
            </a:extLst>
          </p:cNvPr>
          <p:cNvCxnSpPr>
            <a:cxnSpLocks noChangeShapeType="1"/>
            <a:stCxn id="54321" idx="3"/>
            <a:endCxn id="54322" idx="7"/>
          </p:cNvCxnSpPr>
          <p:nvPr/>
        </p:nvCxnSpPr>
        <p:spPr bwMode="auto">
          <a:xfrm flipH="1">
            <a:off x="4878388" y="4819650"/>
            <a:ext cx="482600" cy="700088"/>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27" name="AutoShape 79">
            <a:extLst>
              <a:ext uri="{FF2B5EF4-FFF2-40B4-BE49-F238E27FC236}">
                <a16:creationId xmlns:a16="http://schemas.microsoft.com/office/drawing/2014/main" id="{F9366CC0-92FB-4895-94E0-81DEAD933451}"/>
              </a:ext>
            </a:extLst>
          </p:cNvPr>
          <p:cNvCxnSpPr>
            <a:cxnSpLocks noChangeShapeType="1"/>
            <a:stCxn id="54321" idx="4"/>
            <a:endCxn id="54323" idx="2"/>
          </p:cNvCxnSpPr>
          <p:nvPr/>
        </p:nvCxnSpPr>
        <p:spPr bwMode="auto">
          <a:xfrm flipH="1">
            <a:off x="5219700" y="4875213"/>
            <a:ext cx="242888" cy="782637"/>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28" name="AutoShape 80">
            <a:extLst>
              <a:ext uri="{FF2B5EF4-FFF2-40B4-BE49-F238E27FC236}">
                <a16:creationId xmlns:a16="http://schemas.microsoft.com/office/drawing/2014/main" id="{8FA3E81F-22A9-43A5-B6FC-97E63F2E35E7}"/>
              </a:ext>
            </a:extLst>
          </p:cNvPr>
          <p:cNvCxnSpPr>
            <a:cxnSpLocks noChangeShapeType="1"/>
            <a:stCxn id="54321" idx="5"/>
            <a:endCxn id="54324" idx="6"/>
          </p:cNvCxnSpPr>
          <p:nvPr/>
        </p:nvCxnSpPr>
        <p:spPr bwMode="auto">
          <a:xfrm>
            <a:off x="5562600" y="4819650"/>
            <a:ext cx="400050" cy="889000"/>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29" name="AutoShape 81">
            <a:extLst>
              <a:ext uri="{FF2B5EF4-FFF2-40B4-BE49-F238E27FC236}">
                <a16:creationId xmlns:a16="http://schemas.microsoft.com/office/drawing/2014/main" id="{EF95D109-47E9-4537-9393-40D67111271C}"/>
              </a:ext>
            </a:extLst>
          </p:cNvPr>
          <p:cNvCxnSpPr>
            <a:cxnSpLocks noChangeShapeType="1"/>
            <a:stCxn id="54321" idx="6"/>
            <a:endCxn id="54325" idx="1"/>
          </p:cNvCxnSpPr>
          <p:nvPr/>
        </p:nvCxnSpPr>
        <p:spPr bwMode="auto">
          <a:xfrm>
            <a:off x="5619750" y="4672013"/>
            <a:ext cx="541338" cy="847725"/>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sp>
        <p:nvSpPr>
          <p:cNvPr id="54330" name="Oval 82" descr="Solid diamond">
            <a:extLst>
              <a:ext uri="{FF2B5EF4-FFF2-40B4-BE49-F238E27FC236}">
                <a16:creationId xmlns:a16="http://schemas.microsoft.com/office/drawing/2014/main" id="{ED995F3A-C885-4EC2-8EC5-D75938E47B55}"/>
              </a:ext>
            </a:extLst>
          </p:cNvPr>
          <p:cNvSpPr>
            <a:spLocks noChangeArrowheads="1"/>
          </p:cNvSpPr>
          <p:nvPr/>
        </p:nvSpPr>
        <p:spPr bwMode="auto">
          <a:xfrm>
            <a:off x="7153275" y="4592638"/>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31" name="Oval 83" descr="Solid diamond">
            <a:extLst>
              <a:ext uri="{FF2B5EF4-FFF2-40B4-BE49-F238E27FC236}">
                <a16:creationId xmlns:a16="http://schemas.microsoft.com/office/drawing/2014/main" id="{AFF5032C-AE8F-4312-BE79-E6829343EE33}"/>
              </a:ext>
            </a:extLst>
          </p:cNvPr>
          <p:cNvSpPr>
            <a:spLocks noChangeArrowheads="1"/>
          </p:cNvSpPr>
          <p:nvPr/>
        </p:nvSpPr>
        <p:spPr bwMode="auto">
          <a:xfrm>
            <a:off x="6448425" y="5468938"/>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32" name="Oval 84">
            <a:extLst>
              <a:ext uri="{FF2B5EF4-FFF2-40B4-BE49-F238E27FC236}">
                <a16:creationId xmlns:a16="http://schemas.microsoft.com/office/drawing/2014/main" id="{F80DB317-9A1F-426D-B8F3-B4F5AF30FCE2}"/>
              </a:ext>
            </a:extLst>
          </p:cNvPr>
          <p:cNvSpPr>
            <a:spLocks noChangeArrowheads="1"/>
          </p:cNvSpPr>
          <p:nvPr/>
        </p:nvSpPr>
        <p:spPr bwMode="auto">
          <a:xfrm>
            <a:off x="7018338" y="5459413"/>
            <a:ext cx="287337" cy="377825"/>
          </a:xfrm>
          <a:prstGeom prst="ellipse">
            <a:avLst/>
          </a:prstGeom>
          <a:solidFill>
            <a:srgbClr val="FF0066"/>
          </a:solid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33" name="Oval 85" descr="Solid diamond">
            <a:extLst>
              <a:ext uri="{FF2B5EF4-FFF2-40B4-BE49-F238E27FC236}">
                <a16:creationId xmlns:a16="http://schemas.microsoft.com/office/drawing/2014/main" id="{EA6D8894-47A1-40F3-B179-7DD53072AE36}"/>
              </a:ext>
            </a:extLst>
          </p:cNvPr>
          <p:cNvSpPr>
            <a:spLocks noChangeArrowheads="1"/>
          </p:cNvSpPr>
          <p:nvPr/>
        </p:nvSpPr>
        <p:spPr bwMode="auto">
          <a:xfrm>
            <a:off x="7588250" y="5449888"/>
            <a:ext cx="287338"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34" name="Oval 86" descr="Solid diamond">
            <a:extLst>
              <a:ext uri="{FF2B5EF4-FFF2-40B4-BE49-F238E27FC236}">
                <a16:creationId xmlns:a16="http://schemas.microsoft.com/office/drawing/2014/main" id="{A1F1DC8F-7B14-466E-BFBE-9DE7BF5258BD}"/>
              </a:ext>
            </a:extLst>
          </p:cNvPr>
          <p:cNvSpPr>
            <a:spLocks noChangeArrowheads="1"/>
          </p:cNvSpPr>
          <p:nvPr/>
        </p:nvSpPr>
        <p:spPr bwMode="auto">
          <a:xfrm>
            <a:off x="8158163" y="5440363"/>
            <a:ext cx="287337" cy="377825"/>
          </a:xfrm>
          <a:prstGeom prst="ellipse">
            <a:avLst/>
          </a:prstGeom>
          <a:pattFill prst="solidDmnd">
            <a:fgClr>
              <a:schemeClr val="accent1"/>
            </a:fgClr>
            <a:bgClr>
              <a:schemeClr val="bg1"/>
            </a:bgClr>
          </a:patt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cxnSp>
        <p:nvCxnSpPr>
          <p:cNvPr id="54335" name="AutoShape 87">
            <a:extLst>
              <a:ext uri="{FF2B5EF4-FFF2-40B4-BE49-F238E27FC236}">
                <a16:creationId xmlns:a16="http://schemas.microsoft.com/office/drawing/2014/main" id="{3A26FB2D-53F8-4EC8-8CDA-9CFAEB0E249E}"/>
              </a:ext>
            </a:extLst>
          </p:cNvPr>
          <p:cNvCxnSpPr>
            <a:cxnSpLocks noChangeShapeType="1"/>
            <a:stCxn id="54330" idx="3"/>
            <a:endCxn id="54331" idx="7"/>
          </p:cNvCxnSpPr>
          <p:nvPr/>
        </p:nvCxnSpPr>
        <p:spPr bwMode="auto">
          <a:xfrm flipH="1">
            <a:off x="6692900" y="4929188"/>
            <a:ext cx="503238" cy="581025"/>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36" name="AutoShape 88">
            <a:extLst>
              <a:ext uri="{FF2B5EF4-FFF2-40B4-BE49-F238E27FC236}">
                <a16:creationId xmlns:a16="http://schemas.microsoft.com/office/drawing/2014/main" id="{DC28710F-ECFD-4897-8BD2-0C88D5C3ED34}"/>
              </a:ext>
            </a:extLst>
          </p:cNvPr>
          <p:cNvCxnSpPr>
            <a:cxnSpLocks noChangeShapeType="1"/>
            <a:stCxn id="54330" idx="4"/>
            <a:endCxn id="54332" idx="2"/>
          </p:cNvCxnSpPr>
          <p:nvPr/>
        </p:nvCxnSpPr>
        <p:spPr bwMode="auto">
          <a:xfrm flipH="1">
            <a:off x="7004050" y="4984750"/>
            <a:ext cx="293688" cy="663575"/>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37" name="AutoShape 89">
            <a:extLst>
              <a:ext uri="{FF2B5EF4-FFF2-40B4-BE49-F238E27FC236}">
                <a16:creationId xmlns:a16="http://schemas.microsoft.com/office/drawing/2014/main" id="{F8AE8DBF-19E2-4445-B0B4-AA3458DFFF31}"/>
              </a:ext>
            </a:extLst>
          </p:cNvPr>
          <p:cNvCxnSpPr>
            <a:cxnSpLocks noChangeShapeType="1"/>
            <a:stCxn id="54330" idx="5"/>
            <a:endCxn id="54333" idx="6"/>
          </p:cNvCxnSpPr>
          <p:nvPr/>
        </p:nvCxnSpPr>
        <p:spPr bwMode="auto">
          <a:xfrm>
            <a:off x="7397750" y="4929188"/>
            <a:ext cx="492125" cy="709612"/>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54338" name="AutoShape 90">
            <a:extLst>
              <a:ext uri="{FF2B5EF4-FFF2-40B4-BE49-F238E27FC236}">
                <a16:creationId xmlns:a16="http://schemas.microsoft.com/office/drawing/2014/main" id="{C06DB9F3-BCF1-445B-BAE9-FB1B289372C4}"/>
              </a:ext>
            </a:extLst>
          </p:cNvPr>
          <p:cNvCxnSpPr>
            <a:cxnSpLocks noChangeShapeType="1"/>
            <a:endCxn id="54334" idx="1"/>
          </p:cNvCxnSpPr>
          <p:nvPr/>
        </p:nvCxnSpPr>
        <p:spPr bwMode="auto">
          <a:xfrm>
            <a:off x="7397750" y="4873625"/>
            <a:ext cx="803275" cy="608013"/>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sp>
        <p:nvSpPr>
          <p:cNvPr id="54339" name="Oval 91">
            <a:extLst>
              <a:ext uri="{FF2B5EF4-FFF2-40B4-BE49-F238E27FC236}">
                <a16:creationId xmlns:a16="http://schemas.microsoft.com/office/drawing/2014/main" id="{8C417642-4679-44C7-9518-DE4178A422FD}"/>
              </a:ext>
            </a:extLst>
          </p:cNvPr>
          <p:cNvSpPr>
            <a:spLocks noChangeArrowheads="1"/>
          </p:cNvSpPr>
          <p:nvPr/>
        </p:nvSpPr>
        <p:spPr bwMode="auto">
          <a:xfrm>
            <a:off x="8575675" y="5297488"/>
            <a:ext cx="101600" cy="142875"/>
          </a:xfrm>
          <a:prstGeom prst="ellipse">
            <a:avLst/>
          </a:prstGeom>
          <a:solidFill>
            <a:schemeClr val="tx1"/>
          </a:solid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40" name="Oval 92">
            <a:extLst>
              <a:ext uri="{FF2B5EF4-FFF2-40B4-BE49-F238E27FC236}">
                <a16:creationId xmlns:a16="http://schemas.microsoft.com/office/drawing/2014/main" id="{BCAB6C9D-7964-46C2-8689-DC998DC80438}"/>
              </a:ext>
            </a:extLst>
          </p:cNvPr>
          <p:cNvSpPr>
            <a:spLocks noChangeArrowheads="1"/>
          </p:cNvSpPr>
          <p:nvPr/>
        </p:nvSpPr>
        <p:spPr bwMode="auto">
          <a:xfrm>
            <a:off x="8728075" y="5449888"/>
            <a:ext cx="101600" cy="142875"/>
          </a:xfrm>
          <a:prstGeom prst="ellipse">
            <a:avLst/>
          </a:prstGeom>
          <a:solidFill>
            <a:schemeClr val="tx1"/>
          </a:solid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41" name="Oval 93">
            <a:extLst>
              <a:ext uri="{FF2B5EF4-FFF2-40B4-BE49-F238E27FC236}">
                <a16:creationId xmlns:a16="http://schemas.microsoft.com/office/drawing/2014/main" id="{BE315146-6920-4EEE-A033-FCA58BAC5435}"/>
              </a:ext>
            </a:extLst>
          </p:cNvPr>
          <p:cNvSpPr>
            <a:spLocks noChangeArrowheads="1"/>
          </p:cNvSpPr>
          <p:nvPr/>
        </p:nvSpPr>
        <p:spPr bwMode="auto">
          <a:xfrm>
            <a:off x="8880475" y="5602288"/>
            <a:ext cx="101600" cy="142875"/>
          </a:xfrm>
          <a:prstGeom prst="ellipse">
            <a:avLst/>
          </a:prstGeom>
          <a:solidFill>
            <a:schemeClr val="tx1"/>
          </a:solidFill>
          <a:ln w="28575">
            <a:solidFill>
              <a:schemeClr val="tx2"/>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302174" name="Text Box 94">
            <a:extLst>
              <a:ext uri="{FF2B5EF4-FFF2-40B4-BE49-F238E27FC236}">
                <a16:creationId xmlns:a16="http://schemas.microsoft.com/office/drawing/2014/main" id="{6FD8DF73-492C-4F17-8610-95CB28804D72}"/>
              </a:ext>
            </a:extLst>
          </p:cNvPr>
          <p:cNvSpPr txBox="1">
            <a:spLocks noChangeArrowheads="1"/>
          </p:cNvSpPr>
          <p:nvPr/>
        </p:nvSpPr>
        <p:spPr bwMode="auto">
          <a:xfrm>
            <a:off x="379413" y="4214813"/>
            <a:ext cx="2014537" cy="457200"/>
          </a:xfrm>
          <a:prstGeom prst="rect">
            <a:avLst/>
          </a:prstGeom>
          <a:noFill/>
          <a:ln w="28575">
            <a:noFill/>
            <a:miter lim="800000"/>
            <a:headEnd/>
            <a:tailEnd/>
          </a:ln>
          <a:effectLst/>
        </p:spPr>
        <p:txBody>
          <a:bodyPr wrap="none">
            <a:spAutoFit/>
          </a:bodyPr>
          <a:lstStyle/>
          <a:p>
            <a:pPr algn="r">
              <a:defRPr/>
            </a:pPr>
            <a:r>
              <a:rPr lang="en-US" sz="2400" b="0">
                <a:effectLst>
                  <a:outerShdw blurRad="38100" dist="38100" dir="2700000" algn="tl">
                    <a:srgbClr val="000000"/>
                  </a:outerShdw>
                </a:effectLst>
                <a:latin typeface="Comic Sans MS" pitchFamily="66" charset="0"/>
              </a:rPr>
              <a:t> Not uniform</a:t>
            </a:r>
          </a:p>
        </p:txBody>
      </p:sp>
      <p:sp>
        <p:nvSpPr>
          <p:cNvPr id="302175" name="AutoShape 95">
            <a:extLst>
              <a:ext uri="{FF2B5EF4-FFF2-40B4-BE49-F238E27FC236}">
                <a16:creationId xmlns:a16="http://schemas.microsoft.com/office/drawing/2014/main" id="{7DB3CD6E-0F6D-4DC2-83AD-4D62DC15E037}"/>
              </a:ext>
            </a:extLst>
          </p:cNvPr>
          <p:cNvSpPr>
            <a:spLocks noChangeArrowheads="1"/>
          </p:cNvSpPr>
          <p:nvPr/>
        </p:nvSpPr>
        <p:spPr bwMode="auto">
          <a:xfrm>
            <a:off x="1674813" y="5745163"/>
            <a:ext cx="1506537" cy="609600"/>
          </a:xfrm>
          <a:prstGeom prst="wedgeRectCallout">
            <a:avLst>
              <a:gd name="adj1" fmla="val 150106"/>
              <a:gd name="adj2" fmla="val -77606"/>
            </a:avLst>
          </a:prstGeom>
          <a:noFill/>
          <a:ln w="28575">
            <a:solidFill>
              <a:schemeClr val="tx2"/>
            </a:solidFill>
            <a:miter lim="800000"/>
            <a:headEnd/>
            <a:tailEnd/>
          </a:ln>
          <a:effectLst/>
        </p:spPr>
        <p:txBody>
          <a:bodyPr anchor="ctr"/>
          <a:lstStyle/>
          <a:p>
            <a:pPr algn="ctr">
              <a:defRPr/>
            </a:pPr>
            <a:r>
              <a:rPr lang="en-US" sz="2400" b="0">
                <a:effectLst>
                  <a:outerShdw blurRad="38100" dist="38100" dir="2700000" algn="tl">
                    <a:srgbClr val="000000"/>
                  </a:outerShdw>
                </a:effectLst>
                <a:latin typeface="Comic Sans MS" pitchFamily="66" charset="0"/>
              </a:rPr>
              <a:t>uniform</a:t>
            </a:r>
          </a:p>
        </p:txBody>
      </p:sp>
      <p:sp>
        <p:nvSpPr>
          <p:cNvPr id="302176" name="AutoShape 96">
            <a:extLst>
              <a:ext uri="{FF2B5EF4-FFF2-40B4-BE49-F238E27FC236}">
                <a16:creationId xmlns:a16="http://schemas.microsoft.com/office/drawing/2014/main" id="{05F514BA-1F96-4DCA-889E-1C478E271ADB}"/>
              </a:ext>
            </a:extLst>
          </p:cNvPr>
          <p:cNvSpPr>
            <a:spLocks noChangeArrowheads="1"/>
          </p:cNvSpPr>
          <p:nvPr/>
        </p:nvSpPr>
        <p:spPr bwMode="auto">
          <a:xfrm>
            <a:off x="1738313" y="5818188"/>
            <a:ext cx="1330325" cy="457200"/>
          </a:xfrm>
          <a:prstGeom prst="wedgeRectCallout">
            <a:avLst>
              <a:gd name="adj1" fmla="val 357042"/>
              <a:gd name="adj2" fmla="val -58333"/>
            </a:avLst>
          </a:prstGeom>
          <a:noFill/>
          <a:ln w="28575">
            <a:solidFill>
              <a:schemeClr val="tx2"/>
            </a:solidFill>
            <a:miter lim="800000"/>
            <a:headEnd/>
            <a:tailEnd/>
          </a:ln>
          <a:effectLst/>
        </p:spPr>
        <p:txBody>
          <a:bodyPr anchor="ctr"/>
          <a:lstStyle/>
          <a:p>
            <a:pPr algn="ctr">
              <a:defRPr/>
            </a:pPr>
            <a:endParaRPr lang="en-US" sz="2400" b="0">
              <a:effectLst>
                <a:outerShdw blurRad="38100" dist="38100" dir="2700000" algn="tl">
                  <a:srgbClr val="000000"/>
                </a:outerShdw>
              </a:effectLst>
              <a:latin typeface="Comic Sans MS" pitchFamily="66" charset="0"/>
            </a:endParaRPr>
          </a:p>
        </p:txBody>
      </p:sp>
      <p:pic>
        <p:nvPicPr>
          <p:cNvPr id="302177" name="Reco1730.WAV">
            <a:hlinkClick r:id="" action="ppaction://media"/>
            <a:extLst>
              <a:ext uri="{FF2B5EF4-FFF2-40B4-BE49-F238E27FC236}">
                <a16:creationId xmlns:a16="http://schemas.microsoft.com/office/drawing/2014/main" id="{B5EDA2DD-8CB3-4679-8A45-93BEC4DB167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641350" y="588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46" name="Oval 98">
            <a:extLst>
              <a:ext uri="{FF2B5EF4-FFF2-40B4-BE49-F238E27FC236}">
                <a16:creationId xmlns:a16="http://schemas.microsoft.com/office/drawing/2014/main" id="{2397D059-6353-4263-BF1E-73087CB53293}"/>
              </a:ext>
            </a:extLst>
          </p:cNvPr>
          <p:cNvSpPr>
            <a:spLocks noChangeArrowheads="1"/>
          </p:cNvSpPr>
          <p:nvPr/>
        </p:nvSpPr>
        <p:spPr bwMode="auto">
          <a:xfrm>
            <a:off x="231775" y="1079500"/>
            <a:ext cx="2897188" cy="3173413"/>
          </a:xfrm>
          <a:prstGeom prst="ellipse">
            <a:avLst/>
          </a:prstGeom>
          <a:solidFill>
            <a:schemeClr val="accent1">
              <a:alpha val="34117"/>
            </a:schemeClr>
          </a:solidFill>
          <a:ln w="12700">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endParaRPr lang="en-US" altLang="en-US" sz="1800"/>
          </a:p>
        </p:txBody>
      </p:sp>
      <p:sp>
        <p:nvSpPr>
          <p:cNvPr id="54347" name="Freeform 101">
            <a:extLst>
              <a:ext uri="{FF2B5EF4-FFF2-40B4-BE49-F238E27FC236}">
                <a16:creationId xmlns:a16="http://schemas.microsoft.com/office/drawing/2014/main" id="{AA57C14E-CE57-4DAC-8D99-CD4A05B5D671}"/>
              </a:ext>
            </a:extLst>
          </p:cNvPr>
          <p:cNvSpPr>
            <a:spLocks/>
          </p:cNvSpPr>
          <p:nvPr/>
        </p:nvSpPr>
        <p:spPr bwMode="auto">
          <a:xfrm>
            <a:off x="2640013" y="1355725"/>
            <a:ext cx="3508375" cy="3984625"/>
          </a:xfrm>
          <a:custGeom>
            <a:avLst/>
            <a:gdLst>
              <a:gd name="T0" fmla="*/ 2147483647 w 2210"/>
              <a:gd name="T1" fmla="*/ 50403125 h 2510"/>
              <a:gd name="T2" fmla="*/ 2147483647 w 2210"/>
              <a:gd name="T3" fmla="*/ 0 h 2510"/>
              <a:gd name="T4" fmla="*/ 2147483647 w 2210"/>
              <a:gd name="T5" fmla="*/ 68045013 h 2510"/>
              <a:gd name="T6" fmla="*/ 2147483647 w 2210"/>
              <a:gd name="T7" fmla="*/ 103327200 h 2510"/>
              <a:gd name="T8" fmla="*/ 2147483647 w 2210"/>
              <a:gd name="T9" fmla="*/ 120967500 h 2510"/>
              <a:gd name="T10" fmla="*/ 2147483647 w 2210"/>
              <a:gd name="T11" fmla="*/ 226814063 h 2510"/>
              <a:gd name="T12" fmla="*/ 2147483647 w 2210"/>
              <a:gd name="T13" fmla="*/ 365423450 h 2510"/>
              <a:gd name="T14" fmla="*/ 2147483647 w 2210"/>
              <a:gd name="T15" fmla="*/ 471270013 h 2510"/>
              <a:gd name="T16" fmla="*/ 2147483647 w 2210"/>
              <a:gd name="T17" fmla="*/ 594756875 h 2510"/>
              <a:gd name="T18" fmla="*/ 2147483647 w 2210"/>
              <a:gd name="T19" fmla="*/ 856853125 h 2510"/>
              <a:gd name="T20" fmla="*/ 2147483647 w 2210"/>
              <a:gd name="T21" fmla="*/ 1154231563 h 2510"/>
              <a:gd name="T22" fmla="*/ 2147483647 w 2210"/>
              <a:gd name="T23" fmla="*/ 2147483647 h 2510"/>
              <a:gd name="T24" fmla="*/ 2147483647 w 2210"/>
              <a:gd name="T25" fmla="*/ 2147483647 h 2510"/>
              <a:gd name="T26" fmla="*/ 2147483647 w 2210"/>
              <a:gd name="T27" fmla="*/ 2147483647 h 2510"/>
              <a:gd name="T28" fmla="*/ 2147483647 w 2210"/>
              <a:gd name="T29" fmla="*/ 2147483647 h 2510"/>
              <a:gd name="T30" fmla="*/ 2147483647 w 2210"/>
              <a:gd name="T31" fmla="*/ 2147483647 h 2510"/>
              <a:gd name="T32" fmla="*/ 2147483647 w 2210"/>
              <a:gd name="T33" fmla="*/ 2147483647 h 2510"/>
              <a:gd name="T34" fmla="*/ 2147483647 w 2210"/>
              <a:gd name="T35" fmla="*/ 2147483647 h 2510"/>
              <a:gd name="T36" fmla="*/ 2147483647 w 2210"/>
              <a:gd name="T37" fmla="*/ 2147483647 h 2510"/>
              <a:gd name="T38" fmla="*/ 2147483647 w 2210"/>
              <a:gd name="T39" fmla="*/ 2147483647 h 2510"/>
              <a:gd name="T40" fmla="*/ 2147483647 w 2210"/>
              <a:gd name="T41" fmla="*/ 2147483647 h 2510"/>
              <a:gd name="T42" fmla="*/ 2147483647 w 2210"/>
              <a:gd name="T43" fmla="*/ 2147483647 h 2510"/>
              <a:gd name="T44" fmla="*/ 2147483647 w 2210"/>
              <a:gd name="T45" fmla="*/ 2147483647 h 2510"/>
              <a:gd name="T46" fmla="*/ 2147483647 w 2210"/>
              <a:gd name="T47" fmla="*/ 2147483647 h 2510"/>
              <a:gd name="T48" fmla="*/ 2147483647 w 2210"/>
              <a:gd name="T49" fmla="*/ 2147483647 h 2510"/>
              <a:gd name="T50" fmla="*/ 2147483647 w 2210"/>
              <a:gd name="T51" fmla="*/ 2147483647 h 2510"/>
              <a:gd name="T52" fmla="*/ 2147483647 w 2210"/>
              <a:gd name="T53" fmla="*/ 2147483647 h 2510"/>
              <a:gd name="T54" fmla="*/ 2147483647 w 2210"/>
              <a:gd name="T55" fmla="*/ 2147483647 h 2510"/>
              <a:gd name="T56" fmla="*/ 2147483647 w 2210"/>
              <a:gd name="T57" fmla="*/ 2147483647 h 2510"/>
              <a:gd name="T58" fmla="*/ 2147483647 w 2210"/>
              <a:gd name="T59" fmla="*/ 2147483647 h 2510"/>
              <a:gd name="T60" fmla="*/ 2147483647 w 2210"/>
              <a:gd name="T61" fmla="*/ 2147483647 h 2510"/>
              <a:gd name="T62" fmla="*/ 2147483647 w 2210"/>
              <a:gd name="T63" fmla="*/ 2147483647 h 2510"/>
              <a:gd name="T64" fmla="*/ 2147483647 w 2210"/>
              <a:gd name="T65" fmla="*/ 2147483647 h 2510"/>
              <a:gd name="T66" fmla="*/ 2147483647 w 2210"/>
              <a:gd name="T67" fmla="*/ 2147483647 h 2510"/>
              <a:gd name="T68" fmla="*/ 1406247188 w 2210"/>
              <a:gd name="T69" fmla="*/ 2147483647 h 2510"/>
              <a:gd name="T70" fmla="*/ 740925938 w 2210"/>
              <a:gd name="T71" fmla="*/ 2147483647 h 2510"/>
              <a:gd name="T72" fmla="*/ 531753763 w 2210"/>
              <a:gd name="T73" fmla="*/ 2147483647 h 2510"/>
              <a:gd name="T74" fmla="*/ 320060638 w 2210"/>
              <a:gd name="T75" fmla="*/ 2147483647 h 2510"/>
              <a:gd name="T76" fmla="*/ 110886875 w 2210"/>
              <a:gd name="T77" fmla="*/ 2147483647 h 2510"/>
              <a:gd name="T78" fmla="*/ 22682200 w 2210"/>
              <a:gd name="T79" fmla="*/ 2147483647 h 2510"/>
              <a:gd name="T80" fmla="*/ 57964388 w 2210"/>
              <a:gd name="T81" fmla="*/ 2147483647 h 2510"/>
              <a:gd name="T82" fmla="*/ 390625013 w 2210"/>
              <a:gd name="T83" fmla="*/ 2147483647 h 2510"/>
              <a:gd name="T84" fmla="*/ 514111875 w 2210"/>
              <a:gd name="T85" fmla="*/ 2147483647 h 2510"/>
              <a:gd name="T86" fmla="*/ 617439075 w 2210"/>
              <a:gd name="T87" fmla="*/ 2147483647 h 2510"/>
              <a:gd name="T88" fmla="*/ 776208125 w 2210"/>
              <a:gd name="T89" fmla="*/ 2147483647 h 2510"/>
              <a:gd name="T90" fmla="*/ 793850013 w 2210"/>
              <a:gd name="T91" fmla="*/ 2147483647 h 2510"/>
              <a:gd name="T92" fmla="*/ 846772500 w 2210"/>
              <a:gd name="T93" fmla="*/ 2147483647 h 2510"/>
              <a:gd name="T94" fmla="*/ 967740000 w 2210"/>
              <a:gd name="T95" fmla="*/ 2147483647 h 2510"/>
              <a:gd name="T96" fmla="*/ 1161792825 w 2210"/>
              <a:gd name="T97" fmla="*/ 2147483647 h 2510"/>
              <a:gd name="T98" fmla="*/ 1300400625 w 2210"/>
              <a:gd name="T99" fmla="*/ 2147483647 h 2510"/>
              <a:gd name="T100" fmla="*/ 1318042513 w 2210"/>
              <a:gd name="T101" fmla="*/ 1922880013 h 2510"/>
              <a:gd name="T102" fmla="*/ 1370965000 w 2210"/>
              <a:gd name="T103" fmla="*/ 1469251888 h 2510"/>
              <a:gd name="T104" fmla="*/ 1388606888 w 2210"/>
              <a:gd name="T105" fmla="*/ 1292840950 h 2510"/>
              <a:gd name="T106" fmla="*/ 1423889075 w 2210"/>
              <a:gd name="T107" fmla="*/ 1239916875 h 2510"/>
              <a:gd name="T108" fmla="*/ 1474292200 w 2210"/>
              <a:gd name="T109" fmla="*/ 977820625 h 2510"/>
              <a:gd name="T110" fmla="*/ 1562496875 w 2210"/>
              <a:gd name="T111" fmla="*/ 559474688 h 2510"/>
              <a:gd name="T112" fmla="*/ 1633061250 w 2210"/>
              <a:gd name="T113" fmla="*/ 453628125 h 2510"/>
              <a:gd name="T114" fmla="*/ 2018645950 w 2210"/>
              <a:gd name="T115" fmla="*/ 347781563 h 2510"/>
              <a:gd name="T116" fmla="*/ 2147483647 w 2210"/>
              <a:gd name="T117" fmla="*/ 262096250 h 2510"/>
              <a:gd name="T118" fmla="*/ 2147483647 w 2210"/>
              <a:gd name="T119" fmla="*/ 191531875 h 25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10"/>
              <a:gd name="T181" fmla="*/ 0 h 2510"/>
              <a:gd name="T182" fmla="*/ 2210 w 2210"/>
              <a:gd name="T183" fmla="*/ 2510 h 25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10" h="2510">
                <a:moveTo>
                  <a:pt x="912" y="20"/>
                </a:moveTo>
                <a:cubicBezTo>
                  <a:pt x="1119" y="16"/>
                  <a:pt x="1211" y="32"/>
                  <a:pt x="1370" y="0"/>
                </a:cubicBezTo>
                <a:cubicBezTo>
                  <a:pt x="1553" y="4"/>
                  <a:pt x="1686" y="11"/>
                  <a:pt x="1855" y="27"/>
                </a:cubicBezTo>
                <a:cubicBezTo>
                  <a:pt x="1864" y="32"/>
                  <a:pt x="1873" y="37"/>
                  <a:pt x="1883" y="41"/>
                </a:cubicBezTo>
                <a:cubicBezTo>
                  <a:pt x="1892" y="44"/>
                  <a:pt x="1902" y="44"/>
                  <a:pt x="1911" y="48"/>
                </a:cubicBezTo>
                <a:cubicBezTo>
                  <a:pt x="1944" y="63"/>
                  <a:pt x="1959" y="81"/>
                  <a:pt x="1994" y="90"/>
                </a:cubicBezTo>
                <a:cubicBezTo>
                  <a:pt x="2023" y="109"/>
                  <a:pt x="2055" y="117"/>
                  <a:pt x="2078" y="145"/>
                </a:cubicBezTo>
                <a:cubicBezTo>
                  <a:pt x="2100" y="171"/>
                  <a:pt x="2084" y="159"/>
                  <a:pt x="2098" y="187"/>
                </a:cubicBezTo>
                <a:cubicBezTo>
                  <a:pt x="2119" y="230"/>
                  <a:pt x="2106" y="184"/>
                  <a:pt x="2126" y="236"/>
                </a:cubicBezTo>
                <a:cubicBezTo>
                  <a:pt x="2140" y="271"/>
                  <a:pt x="2140" y="308"/>
                  <a:pt x="2161" y="340"/>
                </a:cubicBezTo>
                <a:cubicBezTo>
                  <a:pt x="2171" y="379"/>
                  <a:pt x="2179" y="419"/>
                  <a:pt x="2189" y="458"/>
                </a:cubicBezTo>
                <a:cubicBezTo>
                  <a:pt x="2186" y="585"/>
                  <a:pt x="2210" y="749"/>
                  <a:pt x="2147" y="874"/>
                </a:cubicBezTo>
                <a:cubicBezTo>
                  <a:pt x="2140" y="888"/>
                  <a:pt x="2138" y="906"/>
                  <a:pt x="2126" y="916"/>
                </a:cubicBezTo>
                <a:cubicBezTo>
                  <a:pt x="2116" y="924"/>
                  <a:pt x="2103" y="925"/>
                  <a:pt x="2091" y="930"/>
                </a:cubicBezTo>
                <a:cubicBezTo>
                  <a:pt x="2082" y="955"/>
                  <a:pt x="2077" y="984"/>
                  <a:pt x="2064" y="1006"/>
                </a:cubicBezTo>
                <a:cubicBezTo>
                  <a:pt x="2054" y="1023"/>
                  <a:pt x="2029" y="1054"/>
                  <a:pt x="2029" y="1054"/>
                </a:cubicBezTo>
                <a:cubicBezTo>
                  <a:pt x="2027" y="1066"/>
                  <a:pt x="2026" y="1078"/>
                  <a:pt x="2022" y="1089"/>
                </a:cubicBezTo>
                <a:cubicBezTo>
                  <a:pt x="2019" y="1099"/>
                  <a:pt x="2011" y="1107"/>
                  <a:pt x="2008" y="1117"/>
                </a:cubicBezTo>
                <a:cubicBezTo>
                  <a:pt x="1996" y="1158"/>
                  <a:pt x="2009" y="1169"/>
                  <a:pt x="1973" y="1193"/>
                </a:cubicBezTo>
                <a:cubicBezTo>
                  <a:pt x="1918" y="1282"/>
                  <a:pt x="1978" y="1377"/>
                  <a:pt x="1925" y="1457"/>
                </a:cubicBezTo>
                <a:cubicBezTo>
                  <a:pt x="1908" y="1526"/>
                  <a:pt x="1933" y="1442"/>
                  <a:pt x="1897" y="1512"/>
                </a:cubicBezTo>
                <a:cubicBezTo>
                  <a:pt x="1885" y="1536"/>
                  <a:pt x="1888" y="1566"/>
                  <a:pt x="1855" y="1575"/>
                </a:cubicBezTo>
                <a:cubicBezTo>
                  <a:pt x="1828" y="1582"/>
                  <a:pt x="1800" y="1583"/>
                  <a:pt x="1772" y="1589"/>
                </a:cubicBezTo>
                <a:cubicBezTo>
                  <a:pt x="1765" y="1590"/>
                  <a:pt x="1758" y="1594"/>
                  <a:pt x="1751" y="1596"/>
                </a:cubicBezTo>
                <a:cubicBezTo>
                  <a:pt x="1712" y="1655"/>
                  <a:pt x="1693" y="1660"/>
                  <a:pt x="1633" y="1700"/>
                </a:cubicBezTo>
                <a:cubicBezTo>
                  <a:pt x="1613" y="1733"/>
                  <a:pt x="1590" y="1732"/>
                  <a:pt x="1557" y="1741"/>
                </a:cubicBezTo>
                <a:cubicBezTo>
                  <a:pt x="1486" y="1812"/>
                  <a:pt x="1538" y="1907"/>
                  <a:pt x="1508" y="1998"/>
                </a:cubicBezTo>
                <a:cubicBezTo>
                  <a:pt x="1503" y="2062"/>
                  <a:pt x="1508" y="2131"/>
                  <a:pt x="1460" y="2179"/>
                </a:cubicBezTo>
                <a:cubicBezTo>
                  <a:pt x="1452" y="2237"/>
                  <a:pt x="1451" y="2237"/>
                  <a:pt x="1397" y="2248"/>
                </a:cubicBezTo>
                <a:cubicBezTo>
                  <a:pt x="1388" y="2282"/>
                  <a:pt x="1377" y="2307"/>
                  <a:pt x="1363" y="2338"/>
                </a:cubicBezTo>
                <a:cubicBezTo>
                  <a:pt x="1340" y="2389"/>
                  <a:pt x="1357" y="2392"/>
                  <a:pt x="1293" y="2408"/>
                </a:cubicBezTo>
                <a:cubicBezTo>
                  <a:pt x="1251" y="2430"/>
                  <a:pt x="1224" y="2430"/>
                  <a:pt x="1175" y="2435"/>
                </a:cubicBezTo>
                <a:cubicBezTo>
                  <a:pt x="1166" y="2437"/>
                  <a:pt x="1157" y="2438"/>
                  <a:pt x="1148" y="2442"/>
                </a:cubicBezTo>
                <a:cubicBezTo>
                  <a:pt x="1140" y="2445"/>
                  <a:pt x="1135" y="2454"/>
                  <a:pt x="1127" y="2456"/>
                </a:cubicBezTo>
                <a:cubicBezTo>
                  <a:pt x="947" y="2510"/>
                  <a:pt x="740" y="2500"/>
                  <a:pt x="558" y="2505"/>
                </a:cubicBezTo>
                <a:cubicBezTo>
                  <a:pt x="451" y="2501"/>
                  <a:pt x="389" y="2498"/>
                  <a:pt x="294" y="2484"/>
                </a:cubicBezTo>
                <a:cubicBezTo>
                  <a:pt x="262" y="2473"/>
                  <a:pt x="244" y="2446"/>
                  <a:pt x="211" y="2435"/>
                </a:cubicBezTo>
                <a:cubicBezTo>
                  <a:pt x="184" y="2409"/>
                  <a:pt x="160" y="2404"/>
                  <a:pt x="127" y="2387"/>
                </a:cubicBezTo>
                <a:cubicBezTo>
                  <a:pt x="99" y="2373"/>
                  <a:pt x="74" y="2355"/>
                  <a:pt x="44" y="2345"/>
                </a:cubicBezTo>
                <a:cubicBezTo>
                  <a:pt x="29" y="2301"/>
                  <a:pt x="16" y="2292"/>
                  <a:pt x="9" y="2241"/>
                </a:cubicBezTo>
                <a:cubicBezTo>
                  <a:pt x="29" y="2161"/>
                  <a:pt x="0" y="2285"/>
                  <a:pt x="23" y="2102"/>
                </a:cubicBezTo>
                <a:cubicBezTo>
                  <a:pt x="33" y="2019"/>
                  <a:pt x="92" y="1976"/>
                  <a:pt x="155" y="1929"/>
                </a:cubicBezTo>
                <a:cubicBezTo>
                  <a:pt x="202" y="1850"/>
                  <a:pt x="148" y="1927"/>
                  <a:pt x="204" y="1880"/>
                </a:cubicBezTo>
                <a:cubicBezTo>
                  <a:pt x="244" y="1847"/>
                  <a:pt x="187" y="1866"/>
                  <a:pt x="245" y="1853"/>
                </a:cubicBezTo>
                <a:cubicBezTo>
                  <a:pt x="255" y="1843"/>
                  <a:pt x="305" y="1807"/>
                  <a:pt x="308" y="1804"/>
                </a:cubicBezTo>
                <a:cubicBezTo>
                  <a:pt x="313" y="1799"/>
                  <a:pt x="310" y="1789"/>
                  <a:pt x="315" y="1783"/>
                </a:cubicBezTo>
                <a:cubicBezTo>
                  <a:pt x="320" y="1776"/>
                  <a:pt x="329" y="1774"/>
                  <a:pt x="336" y="1769"/>
                </a:cubicBezTo>
                <a:cubicBezTo>
                  <a:pt x="352" y="1744"/>
                  <a:pt x="367" y="1745"/>
                  <a:pt x="384" y="1721"/>
                </a:cubicBezTo>
                <a:cubicBezTo>
                  <a:pt x="396" y="1684"/>
                  <a:pt x="438" y="1641"/>
                  <a:pt x="461" y="1610"/>
                </a:cubicBezTo>
                <a:cubicBezTo>
                  <a:pt x="492" y="1568"/>
                  <a:pt x="503" y="1536"/>
                  <a:pt x="516" y="1485"/>
                </a:cubicBezTo>
                <a:cubicBezTo>
                  <a:pt x="518" y="1244"/>
                  <a:pt x="519" y="1004"/>
                  <a:pt x="523" y="763"/>
                </a:cubicBezTo>
                <a:cubicBezTo>
                  <a:pt x="526" y="602"/>
                  <a:pt x="500" y="646"/>
                  <a:pt x="544" y="583"/>
                </a:cubicBezTo>
                <a:cubicBezTo>
                  <a:pt x="546" y="560"/>
                  <a:pt x="546" y="536"/>
                  <a:pt x="551" y="513"/>
                </a:cubicBezTo>
                <a:cubicBezTo>
                  <a:pt x="553" y="505"/>
                  <a:pt x="563" y="500"/>
                  <a:pt x="565" y="492"/>
                </a:cubicBezTo>
                <a:cubicBezTo>
                  <a:pt x="574" y="458"/>
                  <a:pt x="575" y="422"/>
                  <a:pt x="585" y="388"/>
                </a:cubicBezTo>
                <a:cubicBezTo>
                  <a:pt x="590" y="340"/>
                  <a:pt x="601" y="269"/>
                  <a:pt x="620" y="222"/>
                </a:cubicBezTo>
                <a:cubicBezTo>
                  <a:pt x="626" y="206"/>
                  <a:pt x="632" y="185"/>
                  <a:pt x="648" y="180"/>
                </a:cubicBezTo>
                <a:cubicBezTo>
                  <a:pt x="703" y="162"/>
                  <a:pt x="741" y="145"/>
                  <a:pt x="801" y="138"/>
                </a:cubicBezTo>
                <a:cubicBezTo>
                  <a:pt x="823" y="130"/>
                  <a:pt x="863" y="104"/>
                  <a:pt x="863" y="104"/>
                </a:cubicBezTo>
                <a:cubicBezTo>
                  <a:pt x="879" y="80"/>
                  <a:pt x="871" y="89"/>
                  <a:pt x="884" y="76"/>
                </a:cubicBezTo>
              </a:path>
            </a:pathLst>
          </a:custGeom>
          <a:solidFill>
            <a:schemeClr val="accent1">
              <a:alpha val="27843"/>
            </a:schemeClr>
          </a:solidFill>
          <a:ln w="12700" cap="flat" cmpd="sng">
            <a:solidFill>
              <a:schemeClr val="tx1"/>
            </a:solidFill>
            <a:prstDash val="solid"/>
            <a:round/>
            <a:headEnd type="none" w="med" len="med"/>
            <a:tailEnd type="none" w="med" len="med"/>
          </a:ln>
        </p:spPr>
        <p:txBody>
          <a:bodyPr/>
          <a:lstStyle/>
          <a:p>
            <a:endParaRPr lang="en-US"/>
          </a:p>
        </p:txBody>
      </p:sp>
      <p:sp>
        <p:nvSpPr>
          <p:cNvPr id="54348" name="Freeform 102">
            <a:extLst>
              <a:ext uri="{FF2B5EF4-FFF2-40B4-BE49-F238E27FC236}">
                <a16:creationId xmlns:a16="http://schemas.microsoft.com/office/drawing/2014/main" id="{605C1F5E-F31A-421A-BCD9-3306F737EEB5}"/>
              </a:ext>
            </a:extLst>
          </p:cNvPr>
          <p:cNvSpPr>
            <a:spLocks/>
          </p:cNvSpPr>
          <p:nvPr/>
        </p:nvSpPr>
        <p:spPr bwMode="auto">
          <a:xfrm>
            <a:off x="4638675" y="1255713"/>
            <a:ext cx="4583113" cy="5106987"/>
          </a:xfrm>
          <a:custGeom>
            <a:avLst/>
            <a:gdLst>
              <a:gd name="T0" fmla="*/ 2147483647 w 2887"/>
              <a:gd name="T1" fmla="*/ 141128736 h 3217"/>
              <a:gd name="T2" fmla="*/ 2147483647 w 2887"/>
              <a:gd name="T3" fmla="*/ 88204666 h 3217"/>
              <a:gd name="T4" fmla="*/ 2147483647 w 2887"/>
              <a:gd name="T5" fmla="*/ 0 h 3217"/>
              <a:gd name="T6" fmla="*/ 2147483647 w 2887"/>
              <a:gd name="T7" fmla="*/ 17640298 h 3217"/>
              <a:gd name="T8" fmla="*/ 2147483647 w 2887"/>
              <a:gd name="T9" fmla="*/ 35282184 h 3217"/>
              <a:gd name="T10" fmla="*/ 2147483647 w 2887"/>
              <a:gd name="T11" fmla="*/ 105846552 h 3217"/>
              <a:gd name="T12" fmla="*/ 2147483647 w 2887"/>
              <a:gd name="T13" fmla="*/ 541832747 h 3217"/>
              <a:gd name="T14" fmla="*/ 2147483647 w 2887"/>
              <a:gd name="T15" fmla="*/ 1277718300 h 3217"/>
              <a:gd name="T16" fmla="*/ 2147483647 w 2887"/>
              <a:gd name="T17" fmla="*/ 1363403604 h 3217"/>
              <a:gd name="T18" fmla="*/ 2147483647 w 2887"/>
              <a:gd name="T19" fmla="*/ 2147483647 h 3217"/>
              <a:gd name="T20" fmla="*/ 2147483647 w 2887"/>
              <a:gd name="T21" fmla="*/ 2147483647 h 3217"/>
              <a:gd name="T22" fmla="*/ 2147483647 w 2887"/>
              <a:gd name="T23" fmla="*/ 2147483647 h 3217"/>
              <a:gd name="T24" fmla="*/ 2147483647 w 2887"/>
              <a:gd name="T25" fmla="*/ 2147483647 h 3217"/>
              <a:gd name="T26" fmla="*/ 2147483647 w 2887"/>
              <a:gd name="T27" fmla="*/ 2147483647 h 3217"/>
              <a:gd name="T28" fmla="*/ 2147483647 w 2887"/>
              <a:gd name="T29" fmla="*/ 2147483647 h 3217"/>
              <a:gd name="T30" fmla="*/ 2147483647 w 2887"/>
              <a:gd name="T31" fmla="*/ 2147483647 h 3217"/>
              <a:gd name="T32" fmla="*/ 2147483647 w 2887"/>
              <a:gd name="T33" fmla="*/ 2147483647 h 3217"/>
              <a:gd name="T34" fmla="*/ 2147483647 w 2887"/>
              <a:gd name="T35" fmla="*/ 2147483647 h 3217"/>
              <a:gd name="T36" fmla="*/ 2147483647 w 2887"/>
              <a:gd name="T37" fmla="*/ 2147483647 h 3217"/>
              <a:gd name="T38" fmla="*/ 2147483647 w 2887"/>
              <a:gd name="T39" fmla="*/ 2147483647 h 3217"/>
              <a:gd name="T40" fmla="*/ 2147483647 w 2887"/>
              <a:gd name="T41" fmla="*/ 2147483647 h 3217"/>
              <a:gd name="T42" fmla="*/ 2147483647 w 2887"/>
              <a:gd name="T43" fmla="*/ 2147483647 h 3217"/>
              <a:gd name="T44" fmla="*/ 2147483647 w 2887"/>
              <a:gd name="T45" fmla="*/ 2147483647 h 3217"/>
              <a:gd name="T46" fmla="*/ 2147483647 w 2887"/>
              <a:gd name="T47" fmla="*/ 2147483647 h 3217"/>
              <a:gd name="T48" fmla="*/ 2147483647 w 2887"/>
              <a:gd name="T49" fmla="*/ 2147483647 h 3217"/>
              <a:gd name="T50" fmla="*/ 2147483647 w 2887"/>
              <a:gd name="T51" fmla="*/ 2147483647 h 3217"/>
              <a:gd name="T52" fmla="*/ 2147483647 w 2887"/>
              <a:gd name="T53" fmla="*/ 2147483647 h 3217"/>
              <a:gd name="T54" fmla="*/ 2147483647 w 2887"/>
              <a:gd name="T55" fmla="*/ 2147483647 h 3217"/>
              <a:gd name="T56" fmla="*/ 2147483647 w 2887"/>
              <a:gd name="T57" fmla="*/ 2147483647 h 3217"/>
              <a:gd name="T58" fmla="*/ 2147483647 w 2887"/>
              <a:gd name="T59" fmla="*/ 2147483647 h 3217"/>
              <a:gd name="T60" fmla="*/ 2147483647 w 2887"/>
              <a:gd name="T61" fmla="*/ 2147483647 h 3217"/>
              <a:gd name="T62" fmla="*/ 2147483647 w 2887"/>
              <a:gd name="T63" fmla="*/ 2147483647 h 3217"/>
              <a:gd name="T64" fmla="*/ 2147483647 w 2887"/>
              <a:gd name="T65" fmla="*/ 2147483647 h 3217"/>
              <a:gd name="T66" fmla="*/ 1607859863 w 2887"/>
              <a:gd name="T67" fmla="*/ 2147483647 h 3217"/>
              <a:gd name="T68" fmla="*/ 1363405474 w 2887"/>
              <a:gd name="T69" fmla="*/ 2147483647 h 3217"/>
              <a:gd name="T70" fmla="*/ 1101309195 w 2887"/>
              <a:gd name="T71" fmla="*/ 2147483647 h 3217"/>
              <a:gd name="T72" fmla="*/ 226814087 w 2887"/>
              <a:gd name="T73" fmla="*/ 2147483647 h 3217"/>
              <a:gd name="T74" fmla="*/ 120967513 w 2887"/>
              <a:gd name="T75" fmla="*/ 2147483647 h 3217"/>
              <a:gd name="T76" fmla="*/ 0 w 2887"/>
              <a:gd name="T77" fmla="*/ 2147483647 h 3217"/>
              <a:gd name="T78" fmla="*/ 35282191 w 2887"/>
              <a:gd name="T79" fmla="*/ 2147483647 h 3217"/>
              <a:gd name="T80" fmla="*/ 226814087 w 2887"/>
              <a:gd name="T81" fmla="*/ 2147483647 h 3217"/>
              <a:gd name="T82" fmla="*/ 435987873 w 2887"/>
              <a:gd name="T83" fmla="*/ 2147483647 h 3217"/>
              <a:gd name="T84" fmla="*/ 751006644 w 2887"/>
              <a:gd name="T85" fmla="*/ 2147483647 h 3217"/>
              <a:gd name="T86" fmla="*/ 1013102923 w 2887"/>
              <a:gd name="T87" fmla="*/ 2147483647 h 3217"/>
              <a:gd name="T88" fmla="*/ 1257558900 w 2887"/>
              <a:gd name="T89" fmla="*/ 2147483647 h 3217"/>
              <a:gd name="T90" fmla="*/ 1433969856 w 2887"/>
              <a:gd name="T91" fmla="*/ 2147483647 h 3217"/>
              <a:gd name="T92" fmla="*/ 1625501752 w 2887"/>
              <a:gd name="T93" fmla="*/ 2147483647 h 3217"/>
              <a:gd name="T94" fmla="*/ 1975802716 w 2887"/>
              <a:gd name="T95" fmla="*/ 2147483647 h 3217"/>
              <a:gd name="T96" fmla="*/ 2079129927 w 2887"/>
              <a:gd name="T97" fmla="*/ 2147483647 h 3217"/>
              <a:gd name="T98" fmla="*/ 2147483647 w 2887"/>
              <a:gd name="T99" fmla="*/ 2147483647 h 3217"/>
              <a:gd name="T100" fmla="*/ 2147483647 w 2887"/>
              <a:gd name="T101" fmla="*/ 2147483647 h 3217"/>
              <a:gd name="T102" fmla="*/ 2147483647 w 2887"/>
              <a:gd name="T103" fmla="*/ 2147483647 h 3217"/>
              <a:gd name="T104" fmla="*/ 2147483647 w 2887"/>
              <a:gd name="T105" fmla="*/ 2147483647 h 3217"/>
              <a:gd name="T106" fmla="*/ 2147483647 w 2887"/>
              <a:gd name="T107" fmla="*/ 2147483647 h 3217"/>
              <a:gd name="T108" fmla="*/ 2147483647 w 2887"/>
              <a:gd name="T109" fmla="*/ 2147483647 h 3217"/>
              <a:gd name="T110" fmla="*/ 2147483647 w 2887"/>
              <a:gd name="T111" fmla="*/ 1610378892 h 3217"/>
              <a:gd name="T112" fmla="*/ 2147483647 w 2887"/>
              <a:gd name="T113" fmla="*/ 1469250156 h 3217"/>
              <a:gd name="T114" fmla="*/ 2147483647 w 2887"/>
              <a:gd name="T115" fmla="*/ 1398685788 h 3217"/>
              <a:gd name="T116" fmla="*/ 2147483647 w 2887"/>
              <a:gd name="T117" fmla="*/ 856853041 h 3217"/>
              <a:gd name="T118" fmla="*/ 2147483647 w 2887"/>
              <a:gd name="T119" fmla="*/ 420865259 h 3217"/>
              <a:gd name="T120" fmla="*/ 2147483647 w 2887"/>
              <a:gd name="T121" fmla="*/ 244454339 h 3217"/>
              <a:gd name="T122" fmla="*/ 2147483647 w 2887"/>
              <a:gd name="T123" fmla="*/ 176410920 h 3217"/>
              <a:gd name="T124" fmla="*/ 2147483647 w 2887"/>
              <a:gd name="T125" fmla="*/ 244454339 h 32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87"/>
              <a:gd name="T190" fmla="*/ 0 h 3217"/>
              <a:gd name="T191" fmla="*/ 2887 w 2887"/>
              <a:gd name="T192" fmla="*/ 3217 h 32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87" h="3217">
                <a:moveTo>
                  <a:pt x="1332" y="56"/>
                </a:moveTo>
                <a:cubicBezTo>
                  <a:pt x="1373" y="51"/>
                  <a:pt x="1404" y="43"/>
                  <a:pt x="1443" y="35"/>
                </a:cubicBezTo>
                <a:cubicBezTo>
                  <a:pt x="1480" y="10"/>
                  <a:pt x="1526" y="14"/>
                  <a:pt x="1568" y="0"/>
                </a:cubicBezTo>
                <a:cubicBezTo>
                  <a:pt x="1827" y="2"/>
                  <a:pt x="2086" y="4"/>
                  <a:pt x="2345" y="7"/>
                </a:cubicBezTo>
                <a:cubicBezTo>
                  <a:pt x="2435" y="8"/>
                  <a:pt x="2526" y="7"/>
                  <a:pt x="2616" y="14"/>
                </a:cubicBezTo>
                <a:cubicBezTo>
                  <a:pt x="2681" y="19"/>
                  <a:pt x="2810" y="42"/>
                  <a:pt x="2810" y="42"/>
                </a:cubicBezTo>
                <a:cubicBezTo>
                  <a:pt x="2860" y="75"/>
                  <a:pt x="2868" y="158"/>
                  <a:pt x="2887" y="215"/>
                </a:cubicBezTo>
                <a:cubicBezTo>
                  <a:pt x="2866" y="312"/>
                  <a:pt x="2837" y="408"/>
                  <a:pt x="2824" y="507"/>
                </a:cubicBezTo>
                <a:cubicBezTo>
                  <a:pt x="2822" y="520"/>
                  <a:pt x="2844" y="528"/>
                  <a:pt x="2845" y="541"/>
                </a:cubicBezTo>
                <a:cubicBezTo>
                  <a:pt x="2849" y="650"/>
                  <a:pt x="2843" y="759"/>
                  <a:pt x="2838" y="868"/>
                </a:cubicBezTo>
                <a:cubicBezTo>
                  <a:pt x="2836" y="928"/>
                  <a:pt x="2844" y="991"/>
                  <a:pt x="2824" y="1048"/>
                </a:cubicBezTo>
                <a:cubicBezTo>
                  <a:pt x="2812" y="1082"/>
                  <a:pt x="2773" y="1099"/>
                  <a:pt x="2748" y="1124"/>
                </a:cubicBezTo>
                <a:cubicBezTo>
                  <a:pt x="2750" y="1194"/>
                  <a:pt x="2765" y="1264"/>
                  <a:pt x="2755" y="1333"/>
                </a:cubicBezTo>
                <a:cubicBezTo>
                  <a:pt x="2752" y="1352"/>
                  <a:pt x="2717" y="1355"/>
                  <a:pt x="2713" y="1374"/>
                </a:cubicBezTo>
                <a:cubicBezTo>
                  <a:pt x="2691" y="1474"/>
                  <a:pt x="2690" y="1578"/>
                  <a:pt x="2678" y="1680"/>
                </a:cubicBezTo>
                <a:cubicBezTo>
                  <a:pt x="2686" y="1757"/>
                  <a:pt x="2696" y="1813"/>
                  <a:pt x="2741" y="1874"/>
                </a:cubicBezTo>
                <a:cubicBezTo>
                  <a:pt x="2758" y="1924"/>
                  <a:pt x="2736" y="1865"/>
                  <a:pt x="2762" y="1916"/>
                </a:cubicBezTo>
                <a:cubicBezTo>
                  <a:pt x="2782" y="1955"/>
                  <a:pt x="2753" y="1917"/>
                  <a:pt x="2776" y="1971"/>
                </a:cubicBezTo>
                <a:cubicBezTo>
                  <a:pt x="2787" y="1998"/>
                  <a:pt x="2807" y="2019"/>
                  <a:pt x="2817" y="2047"/>
                </a:cubicBezTo>
                <a:cubicBezTo>
                  <a:pt x="2795" y="2091"/>
                  <a:pt x="2807" y="2132"/>
                  <a:pt x="2817" y="2179"/>
                </a:cubicBezTo>
                <a:cubicBezTo>
                  <a:pt x="2808" y="2276"/>
                  <a:pt x="2810" y="2351"/>
                  <a:pt x="2769" y="2436"/>
                </a:cubicBezTo>
                <a:cubicBezTo>
                  <a:pt x="2753" y="2505"/>
                  <a:pt x="2721" y="2559"/>
                  <a:pt x="2692" y="2623"/>
                </a:cubicBezTo>
                <a:cubicBezTo>
                  <a:pt x="2687" y="2644"/>
                  <a:pt x="2689" y="2668"/>
                  <a:pt x="2678" y="2686"/>
                </a:cubicBezTo>
                <a:cubicBezTo>
                  <a:pt x="2568" y="2862"/>
                  <a:pt x="2665" y="2607"/>
                  <a:pt x="2602" y="2797"/>
                </a:cubicBezTo>
                <a:cubicBezTo>
                  <a:pt x="2596" y="2852"/>
                  <a:pt x="2591" y="2892"/>
                  <a:pt x="2574" y="2943"/>
                </a:cubicBezTo>
                <a:cubicBezTo>
                  <a:pt x="2569" y="2959"/>
                  <a:pt x="2574" y="2982"/>
                  <a:pt x="2560" y="2991"/>
                </a:cubicBezTo>
                <a:cubicBezTo>
                  <a:pt x="2550" y="2998"/>
                  <a:pt x="2537" y="2996"/>
                  <a:pt x="2526" y="2998"/>
                </a:cubicBezTo>
                <a:cubicBezTo>
                  <a:pt x="2451" y="2996"/>
                  <a:pt x="2262" y="2983"/>
                  <a:pt x="2172" y="2998"/>
                </a:cubicBezTo>
                <a:cubicBezTo>
                  <a:pt x="2146" y="3002"/>
                  <a:pt x="2095" y="3033"/>
                  <a:pt x="2054" y="3040"/>
                </a:cubicBezTo>
                <a:cubicBezTo>
                  <a:pt x="2020" y="3057"/>
                  <a:pt x="1988" y="3062"/>
                  <a:pt x="1950" y="3068"/>
                </a:cubicBezTo>
                <a:cubicBezTo>
                  <a:pt x="1839" y="3066"/>
                  <a:pt x="1728" y="3069"/>
                  <a:pt x="1617" y="3061"/>
                </a:cubicBezTo>
                <a:cubicBezTo>
                  <a:pt x="1551" y="3056"/>
                  <a:pt x="1482" y="3022"/>
                  <a:pt x="1415" y="3012"/>
                </a:cubicBezTo>
                <a:cubicBezTo>
                  <a:pt x="1223" y="3016"/>
                  <a:pt x="1068" y="3020"/>
                  <a:pt x="888" y="3040"/>
                </a:cubicBezTo>
                <a:cubicBezTo>
                  <a:pt x="806" y="3071"/>
                  <a:pt x="721" y="3102"/>
                  <a:pt x="638" y="3130"/>
                </a:cubicBezTo>
                <a:cubicBezTo>
                  <a:pt x="606" y="3141"/>
                  <a:pt x="541" y="3158"/>
                  <a:pt x="541" y="3158"/>
                </a:cubicBezTo>
                <a:cubicBezTo>
                  <a:pt x="515" y="3184"/>
                  <a:pt x="473" y="3194"/>
                  <a:pt x="437" y="3206"/>
                </a:cubicBezTo>
                <a:cubicBezTo>
                  <a:pt x="321" y="3204"/>
                  <a:pt x="204" y="3217"/>
                  <a:pt x="90" y="3199"/>
                </a:cubicBezTo>
                <a:cubicBezTo>
                  <a:pt x="67" y="3195"/>
                  <a:pt x="48" y="3144"/>
                  <a:pt x="48" y="3144"/>
                </a:cubicBezTo>
                <a:cubicBezTo>
                  <a:pt x="39" y="3117"/>
                  <a:pt x="20" y="3109"/>
                  <a:pt x="0" y="3088"/>
                </a:cubicBezTo>
                <a:cubicBezTo>
                  <a:pt x="44" y="3057"/>
                  <a:pt x="20" y="3008"/>
                  <a:pt x="14" y="2963"/>
                </a:cubicBezTo>
                <a:cubicBezTo>
                  <a:pt x="22" y="2836"/>
                  <a:pt x="27" y="2655"/>
                  <a:pt x="90" y="2540"/>
                </a:cubicBezTo>
                <a:cubicBezTo>
                  <a:pt x="115" y="2495"/>
                  <a:pt x="132" y="2446"/>
                  <a:pt x="173" y="2415"/>
                </a:cubicBezTo>
                <a:cubicBezTo>
                  <a:pt x="187" y="2335"/>
                  <a:pt x="244" y="2296"/>
                  <a:pt x="298" y="2242"/>
                </a:cubicBezTo>
                <a:cubicBezTo>
                  <a:pt x="334" y="2206"/>
                  <a:pt x="356" y="2174"/>
                  <a:pt x="402" y="2151"/>
                </a:cubicBezTo>
                <a:cubicBezTo>
                  <a:pt x="428" y="2112"/>
                  <a:pt x="461" y="2083"/>
                  <a:pt x="499" y="2054"/>
                </a:cubicBezTo>
                <a:cubicBezTo>
                  <a:pt x="515" y="2042"/>
                  <a:pt x="553" y="2022"/>
                  <a:pt x="569" y="2006"/>
                </a:cubicBezTo>
                <a:cubicBezTo>
                  <a:pt x="594" y="1981"/>
                  <a:pt x="610" y="1948"/>
                  <a:pt x="645" y="1936"/>
                </a:cubicBezTo>
                <a:cubicBezTo>
                  <a:pt x="692" y="1890"/>
                  <a:pt x="731" y="1844"/>
                  <a:pt x="784" y="1804"/>
                </a:cubicBezTo>
                <a:cubicBezTo>
                  <a:pt x="823" y="1729"/>
                  <a:pt x="769" y="1821"/>
                  <a:pt x="825" y="1763"/>
                </a:cubicBezTo>
                <a:cubicBezTo>
                  <a:pt x="878" y="1708"/>
                  <a:pt x="795" y="1757"/>
                  <a:pt x="867" y="1721"/>
                </a:cubicBezTo>
                <a:cubicBezTo>
                  <a:pt x="903" y="1674"/>
                  <a:pt x="941" y="1627"/>
                  <a:pt x="992" y="1596"/>
                </a:cubicBezTo>
                <a:cubicBezTo>
                  <a:pt x="1010" y="1569"/>
                  <a:pt x="1034" y="1546"/>
                  <a:pt x="1054" y="1520"/>
                </a:cubicBezTo>
                <a:cubicBezTo>
                  <a:pt x="1069" y="1476"/>
                  <a:pt x="1103" y="1443"/>
                  <a:pt x="1124" y="1402"/>
                </a:cubicBezTo>
                <a:cubicBezTo>
                  <a:pt x="1132" y="1334"/>
                  <a:pt x="1140" y="1267"/>
                  <a:pt x="1159" y="1201"/>
                </a:cubicBezTo>
                <a:cubicBezTo>
                  <a:pt x="1127" y="1106"/>
                  <a:pt x="1140" y="1000"/>
                  <a:pt x="1124" y="902"/>
                </a:cubicBezTo>
                <a:cubicBezTo>
                  <a:pt x="1134" y="783"/>
                  <a:pt x="1134" y="736"/>
                  <a:pt x="1172" y="639"/>
                </a:cubicBezTo>
                <a:cubicBezTo>
                  <a:pt x="1179" y="620"/>
                  <a:pt x="1178" y="596"/>
                  <a:pt x="1193" y="583"/>
                </a:cubicBezTo>
                <a:cubicBezTo>
                  <a:pt x="1214" y="565"/>
                  <a:pt x="1244" y="564"/>
                  <a:pt x="1270" y="555"/>
                </a:cubicBezTo>
                <a:cubicBezTo>
                  <a:pt x="1289" y="484"/>
                  <a:pt x="1279" y="411"/>
                  <a:pt x="1297" y="340"/>
                </a:cubicBezTo>
                <a:cubicBezTo>
                  <a:pt x="1303" y="265"/>
                  <a:pt x="1306" y="230"/>
                  <a:pt x="1339" y="167"/>
                </a:cubicBezTo>
                <a:cubicBezTo>
                  <a:pt x="1344" y="144"/>
                  <a:pt x="1336" y="114"/>
                  <a:pt x="1353" y="97"/>
                </a:cubicBezTo>
                <a:cubicBezTo>
                  <a:pt x="1375" y="75"/>
                  <a:pt x="1374" y="86"/>
                  <a:pt x="1374" y="70"/>
                </a:cubicBezTo>
                <a:lnTo>
                  <a:pt x="1415" y="97"/>
                </a:lnTo>
              </a:path>
            </a:pathLst>
          </a:custGeom>
          <a:solidFill>
            <a:schemeClr val="accent1">
              <a:alpha val="21960"/>
            </a:schemeClr>
          </a:solidFill>
          <a:ln w="12700" cap="flat" cmpd="sng">
            <a:solidFill>
              <a:schemeClr val="tx1"/>
            </a:solidFill>
            <a:prstDash val="solid"/>
            <a:round/>
            <a:headEnd type="none" w="med" len="med"/>
            <a:tailEnd type="non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629" fill="hold"/>
                                        <p:tgtEl>
                                          <p:spTgt spid="3021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217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9CD175E6-545E-433B-97E9-839A6169269C}"/>
              </a:ext>
            </a:extLst>
          </p:cNvPr>
          <p:cNvSpPr>
            <a:spLocks noGrp="1" noChangeArrowheads="1"/>
          </p:cNvSpPr>
          <p:nvPr>
            <p:ph type="title"/>
          </p:nvPr>
        </p:nvSpPr>
        <p:spPr>
          <a:xfrm>
            <a:off x="401638" y="144463"/>
            <a:ext cx="8229600" cy="434975"/>
          </a:xfrm>
        </p:spPr>
        <p:txBody>
          <a:bodyPr/>
          <a:lstStyle/>
          <a:p>
            <a:pPr eaLnBrk="1" hangingPunct="1">
              <a:defRPr/>
            </a:pPr>
            <a:r>
              <a:rPr lang="en-US" sz="4000"/>
              <a:t>Split and Merge Explained</a:t>
            </a:r>
          </a:p>
        </p:txBody>
      </p:sp>
      <p:sp>
        <p:nvSpPr>
          <p:cNvPr id="288771" name="Rectangle 3">
            <a:extLst>
              <a:ext uri="{FF2B5EF4-FFF2-40B4-BE49-F238E27FC236}">
                <a16:creationId xmlns:a16="http://schemas.microsoft.com/office/drawing/2014/main" id="{89EA1D50-A51E-48BA-B73B-69BB5186EB31}"/>
              </a:ext>
            </a:extLst>
          </p:cNvPr>
          <p:cNvSpPr>
            <a:spLocks noGrp="1" noChangeArrowheads="1"/>
          </p:cNvSpPr>
          <p:nvPr>
            <p:ph type="body" idx="1"/>
          </p:nvPr>
        </p:nvSpPr>
        <p:spPr>
          <a:xfrm>
            <a:off x="457200" y="971550"/>
            <a:ext cx="8229600" cy="5886450"/>
          </a:xfrm>
        </p:spPr>
        <p:txBody>
          <a:bodyPr/>
          <a:lstStyle/>
          <a:p>
            <a:pPr eaLnBrk="1" hangingPunct="1">
              <a:lnSpc>
                <a:spcPct val="80000"/>
              </a:lnSpc>
              <a:defRPr/>
            </a:pPr>
            <a:r>
              <a:rPr lang="en-US" sz="1800"/>
              <a:t>If any region in any pyramid level is not homogeneous (excluding the lowest level), it is split into four subregions -- these are elements of higher resolution at the level below. </a:t>
            </a:r>
          </a:p>
          <a:p>
            <a:pPr eaLnBrk="1" hangingPunct="1">
              <a:lnSpc>
                <a:spcPct val="80000"/>
              </a:lnSpc>
              <a:defRPr/>
            </a:pPr>
            <a:r>
              <a:rPr lang="en-US" sz="1800"/>
              <a:t>If four regions exist at any pyramid level with approximately the same value of homogeneity measure, they are merged into a single region in an upper pyramid level. </a:t>
            </a:r>
          </a:p>
          <a:p>
            <a:pPr eaLnBrk="1" hangingPunct="1">
              <a:lnSpc>
                <a:spcPct val="80000"/>
              </a:lnSpc>
              <a:defRPr/>
            </a:pPr>
            <a:r>
              <a:rPr lang="en-US" sz="1800"/>
              <a:t>The segmentation process can be understood as the construction of a segmentation quadtree where each leaf node represents a homogeneous region. </a:t>
            </a:r>
          </a:p>
          <a:p>
            <a:pPr eaLnBrk="1" hangingPunct="1">
              <a:lnSpc>
                <a:spcPct val="80000"/>
              </a:lnSpc>
              <a:defRPr/>
            </a:pPr>
            <a:r>
              <a:rPr lang="en-US" sz="1800"/>
              <a:t>Splitting and merging corresponds to removing or building parts of the segmentation quadtree. </a:t>
            </a:r>
          </a:p>
          <a:p>
            <a:pPr eaLnBrk="1" hangingPunct="1">
              <a:lnSpc>
                <a:spcPct val="80000"/>
              </a:lnSpc>
              <a:defRPr/>
            </a:pPr>
            <a:r>
              <a:rPr lang="en-US" sz="1800"/>
              <a:t>Split-and-merge methods usually store the adjacency information in region adjacency graphs (or similar data structures). </a:t>
            </a:r>
          </a:p>
          <a:p>
            <a:pPr eaLnBrk="1" hangingPunct="1">
              <a:lnSpc>
                <a:spcPct val="80000"/>
              </a:lnSpc>
              <a:defRPr/>
            </a:pPr>
            <a:r>
              <a:rPr lang="en-US" sz="1800"/>
              <a:t>Using segmentation trees, in which regions do not have to be contiguous, is both implementationally and computationally easier. </a:t>
            </a:r>
          </a:p>
          <a:p>
            <a:pPr eaLnBrk="1" hangingPunct="1">
              <a:lnSpc>
                <a:spcPct val="80000"/>
              </a:lnSpc>
              <a:defRPr/>
            </a:pPr>
            <a:r>
              <a:rPr lang="en-US" sz="1800"/>
              <a:t>An unpleasant drawback of segmentation quadtrees is the square region shape assumption </a:t>
            </a:r>
          </a:p>
          <a:p>
            <a:pPr lvl="1" eaLnBrk="1" hangingPunct="1">
              <a:lnSpc>
                <a:spcPct val="80000"/>
              </a:lnSpc>
              <a:defRPr/>
            </a:pPr>
            <a:r>
              <a:rPr lang="en-US" sz="1600"/>
              <a:t>merging of regions which are not part of the same branch of the segmentation tree </a:t>
            </a:r>
          </a:p>
          <a:p>
            <a:pPr eaLnBrk="1" hangingPunct="1">
              <a:lnSpc>
                <a:spcPct val="80000"/>
              </a:lnSpc>
              <a:defRPr/>
            </a:pPr>
            <a:r>
              <a:rPr lang="en-US" sz="1800"/>
              <a:t>Because both split-and-merge processing options are available, the starting segmentation does not have to satisfy any of the homogeneity conditions. </a:t>
            </a:r>
          </a:p>
          <a:p>
            <a:pPr eaLnBrk="1" hangingPunct="1">
              <a:lnSpc>
                <a:spcPct val="80000"/>
              </a:lnSpc>
              <a:defRPr/>
            </a:pPr>
            <a:endParaRPr lang="en-US" sz="1800"/>
          </a:p>
        </p:txBody>
      </p:sp>
      <p:sp>
        <p:nvSpPr>
          <p:cNvPr id="55300" name="Text Box 4">
            <a:extLst>
              <a:ext uri="{FF2B5EF4-FFF2-40B4-BE49-F238E27FC236}">
                <a16:creationId xmlns:a16="http://schemas.microsoft.com/office/drawing/2014/main" id="{BEC4D3E7-4ACD-43DB-BCE2-ADFFDE76D9FE}"/>
              </a:ext>
            </a:extLst>
          </p:cNvPr>
          <p:cNvSpPr txBox="1">
            <a:spLocks noChangeArrowheads="1"/>
          </p:cNvSpPr>
          <p:nvPr/>
        </p:nvSpPr>
        <p:spPr bwMode="auto">
          <a:xfrm>
            <a:off x="0" y="596900"/>
            <a:ext cx="8304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en-US" altLang="en-US" sz="1800">
                <a:solidFill>
                  <a:srgbClr val="FF0000"/>
                </a:solidFill>
              </a:rPr>
              <a:t>Can sometimes find free/cheap implementations on the web….</a:t>
            </a:r>
          </a:p>
        </p:txBody>
      </p:sp>
      <p:pic>
        <p:nvPicPr>
          <p:cNvPr id="288773" name="Reco1792.WAV">
            <a:hlinkClick r:id="" action="ppaction://media"/>
            <a:extLst>
              <a:ext uri="{FF2B5EF4-FFF2-40B4-BE49-F238E27FC236}">
                <a16:creationId xmlns:a16="http://schemas.microsoft.com/office/drawing/2014/main" id="{2D8C08E4-57C3-4605-B62D-65E792EA0ED9}"/>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82650" y="20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854" fill="hold"/>
                                        <p:tgtEl>
                                          <p:spTgt spid="2887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8877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94084018-6740-4D2F-A9DA-4C70B545DC4F}"/>
              </a:ext>
            </a:extLst>
          </p:cNvPr>
          <p:cNvSpPr>
            <a:spLocks noGrp="1" noChangeArrowheads="1"/>
          </p:cNvSpPr>
          <p:nvPr>
            <p:ph type="title"/>
          </p:nvPr>
        </p:nvSpPr>
        <p:spPr>
          <a:xfrm>
            <a:off x="323850" y="2800350"/>
            <a:ext cx="8229600" cy="1139825"/>
          </a:xfrm>
        </p:spPr>
        <p:txBody>
          <a:bodyPr/>
          <a:lstStyle/>
          <a:p>
            <a:pPr eaLnBrk="1" hangingPunct="1">
              <a:defRPr/>
            </a:pPr>
            <a:r>
              <a:rPr lang="en-US"/>
              <a:t>Video Segmentation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FE616929-5154-45A4-8921-C0CA12CF1FF4}"/>
              </a:ext>
            </a:extLst>
          </p:cNvPr>
          <p:cNvSpPr>
            <a:spLocks noGrp="1" noChangeArrowheads="1"/>
          </p:cNvSpPr>
          <p:nvPr>
            <p:ph type="title"/>
          </p:nvPr>
        </p:nvSpPr>
        <p:spPr>
          <a:xfrm>
            <a:off x="457200" y="277813"/>
            <a:ext cx="8229600" cy="566737"/>
          </a:xfrm>
        </p:spPr>
        <p:txBody>
          <a:bodyPr/>
          <a:lstStyle/>
          <a:p>
            <a:pPr eaLnBrk="1" hangingPunct="1">
              <a:defRPr/>
            </a:pPr>
            <a:r>
              <a:rPr lang="en-US" sz="4000"/>
              <a:t>Video Segmentation</a:t>
            </a:r>
          </a:p>
        </p:txBody>
      </p:sp>
      <p:sp>
        <p:nvSpPr>
          <p:cNvPr id="228355" name="Rectangle 3">
            <a:extLst>
              <a:ext uri="{FF2B5EF4-FFF2-40B4-BE49-F238E27FC236}">
                <a16:creationId xmlns:a16="http://schemas.microsoft.com/office/drawing/2014/main" id="{AFF910C5-7FBC-4C3A-84B4-A4B48FA6EA98}"/>
              </a:ext>
            </a:extLst>
          </p:cNvPr>
          <p:cNvSpPr>
            <a:spLocks noGrp="1" noChangeArrowheads="1"/>
          </p:cNvSpPr>
          <p:nvPr>
            <p:ph type="body" idx="1"/>
          </p:nvPr>
        </p:nvSpPr>
        <p:spPr>
          <a:xfrm>
            <a:off x="457200" y="1600200"/>
            <a:ext cx="8229600" cy="1281113"/>
          </a:xfrm>
        </p:spPr>
        <p:txBody>
          <a:bodyPr/>
          <a:lstStyle/>
          <a:p>
            <a:pPr eaLnBrk="1" hangingPunct="1">
              <a:lnSpc>
                <a:spcPct val="90000"/>
              </a:lnSpc>
              <a:defRPr/>
            </a:pPr>
            <a:r>
              <a:rPr lang="en-US" sz="2400"/>
              <a:t>Can do same kind of segmentation on each image frame separately, but, can also use motion and between frame differences to help.</a:t>
            </a:r>
          </a:p>
        </p:txBody>
      </p:sp>
      <p:pic>
        <p:nvPicPr>
          <p:cNvPr id="228356" name="Reco1823.WAV">
            <a:hlinkClick r:id="" action="ppaction://media"/>
            <a:extLst>
              <a:ext uri="{FF2B5EF4-FFF2-40B4-BE49-F238E27FC236}">
                <a16:creationId xmlns:a16="http://schemas.microsoft.com/office/drawing/2014/main" id="{90DDDE5A-A5B2-4B35-9153-2408DDACD16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466850" y="6985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2381" fill="hold"/>
                                        <p:tgtEl>
                                          <p:spTgt spid="2283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835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5327E1BC-5169-4425-B2D5-1B47D9B8E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17588"/>
            <a:ext cx="92075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1427" name="Reco1839.WAV">
            <a:hlinkClick r:id="" action="ppaction://media"/>
            <a:extLst>
              <a:ext uri="{FF2B5EF4-FFF2-40B4-BE49-F238E27FC236}">
                <a16:creationId xmlns:a16="http://schemas.microsoft.com/office/drawing/2014/main" id="{C6A8CDC8-7677-4A28-9A34-E22AC789DF3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762000" y="2143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275" fill="hold"/>
                                        <p:tgtEl>
                                          <p:spTgt spid="2314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3142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F88B9E5C-1924-44C8-9462-1D0B25303621}"/>
              </a:ext>
            </a:extLst>
          </p:cNvPr>
          <p:cNvSpPr>
            <a:spLocks noGrp="1" noChangeArrowheads="1"/>
          </p:cNvSpPr>
          <p:nvPr>
            <p:ph type="title"/>
          </p:nvPr>
        </p:nvSpPr>
        <p:spPr/>
        <p:txBody>
          <a:bodyPr/>
          <a:lstStyle/>
          <a:p>
            <a:pPr eaLnBrk="1" hangingPunct="1">
              <a:defRPr/>
            </a:pPr>
            <a:r>
              <a:rPr lang="en-US"/>
              <a:t>Technique:  Background Subtraction</a:t>
            </a:r>
          </a:p>
        </p:txBody>
      </p:sp>
      <p:sp>
        <p:nvSpPr>
          <p:cNvPr id="230403" name="Rectangle 3">
            <a:extLst>
              <a:ext uri="{FF2B5EF4-FFF2-40B4-BE49-F238E27FC236}">
                <a16:creationId xmlns:a16="http://schemas.microsoft.com/office/drawing/2014/main" id="{D12B1303-1F95-417B-A875-834A25EB6C34}"/>
              </a:ext>
            </a:extLst>
          </p:cNvPr>
          <p:cNvSpPr>
            <a:spLocks noGrp="1" noChangeArrowheads="1"/>
          </p:cNvSpPr>
          <p:nvPr>
            <p:ph type="body" sz="half" idx="1"/>
          </p:nvPr>
        </p:nvSpPr>
        <p:spPr>
          <a:xfrm>
            <a:off x="457200" y="1600200"/>
            <a:ext cx="4033838" cy="4530725"/>
          </a:xfrm>
        </p:spPr>
        <p:txBody>
          <a:bodyPr/>
          <a:lstStyle/>
          <a:p>
            <a:pPr eaLnBrk="1" hangingPunct="1">
              <a:defRPr/>
            </a:pPr>
            <a:r>
              <a:rPr lang="en-US"/>
              <a:t>If we know what the background looks like, it is easy to identify “interesting bits”</a:t>
            </a:r>
          </a:p>
          <a:p>
            <a:pPr eaLnBrk="1" hangingPunct="1">
              <a:defRPr/>
            </a:pPr>
            <a:r>
              <a:rPr lang="en-US"/>
              <a:t>Applications</a:t>
            </a:r>
          </a:p>
          <a:p>
            <a:pPr lvl="1" eaLnBrk="1" hangingPunct="1">
              <a:defRPr/>
            </a:pPr>
            <a:r>
              <a:rPr lang="en-US"/>
              <a:t>Person in an office</a:t>
            </a:r>
          </a:p>
          <a:p>
            <a:pPr lvl="1" eaLnBrk="1" hangingPunct="1">
              <a:defRPr/>
            </a:pPr>
            <a:r>
              <a:rPr lang="en-US"/>
              <a:t>Tracking cars on a road</a:t>
            </a:r>
          </a:p>
          <a:p>
            <a:pPr lvl="1" eaLnBrk="1" hangingPunct="1">
              <a:defRPr/>
            </a:pPr>
            <a:r>
              <a:rPr lang="en-US"/>
              <a:t>surveillance</a:t>
            </a:r>
          </a:p>
        </p:txBody>
      </p:sp>
      <p:sp>
        <p:nvSpPr>
          <p:cNvPr id="230404" name="Rectangle 4">
            <a:extLst>
              <a:ext uri="{FF2B5EF4-FFF2-40B4-BE49-F238E27FC236}">
                <a16:creationId xmlns:a16="http://schemas.microsoft.com/office/drawing/2014/main" id="{494516A7-2562-40CE-BD61-42D85B66C296}"/>
              </a:ext>
            </a:extLst>
          </p:cNvPr>
          <p:cNvSpPr>
            <a:spLocks noGrp="1" noChangeArrowheads="1"/>
          </p:cNvSpPr>
          <p:nvPr>
            <p:ph type="body" sz="half" idx="2"/>
          </p:nvPr>
        </p:nvSpPr>
        <p:spPr>
          <a:xfrm>
            <a:off x="4652963" y="1600200"/>
            <a:ext cx="4033837" cy="4530725"/>
          </a:xfrm>
        </p:spPr>
        <p:txBody>
          <a:bodyPr/>
          <a:lstStyle/>
          <a:p>
            <a:pPr eaLnBrk="1" hangingPunct="1">
              <a:defRPr/>
            </a:pPr>
            <a:r>
              <a:rPr lang="en-US"/>
              <a:t>Approach:</a:t>
            </a:r>
          </a:p>
          <a:p>
            <a:pPr lvl="1" eaLnBrk="1" hangingPunct="1">
              <a:defRPr/>
            </a:pPr>
            <a:r>
              <a:rPr lang="en-US"/>
              <a:t>use a moving average to estimate background image</a:t>
            </a:r>
          </a:p>
          <a:p>
            <a:pPr lvl="1" eaLnBrk="1" hangingPunct="1">
              <a:defRPr/>
            </a:pPr>
            <a:r>
              <a:rPr lang="en-US"/>
              <a:t>subtract from current frame</a:t>
            </a:r>
          </a:p>
          <a:p>
            <a:pPr lvl="1" eaLnBrk="1" hangingPunct="1">
              <a:defRPr/>
            </a:pPr>
            <a:r>
              <a:rPr lang="en-US"/>
              <a:t>large absolute values are interesting pixels</a:t>
            </a:r>
          </a:p>
          <a:p>
            <a:pPr lvl="2" eaLnBrk="1" hangingPunct="1">
              <a:defRPr/>
            </a:pPr>
            <a:r>
              <a:rPr lang="en-US"/>
              <a:t>trick: use morphological operations to clean up pixels</a:t>
            </a:r>
          </a:p>
        </p:txBody>
      </p:sp>
      <p:pic>
        <p:nvPicPr>
          <p:cNvPr id="230405" name="Reco1855.WAV">
            <a:hlinkClick r:id="" action="ppaction://media"/>
            <a:extLst>
              <a:ext uri="{FF2B5EF4-FFF2-40B4-BE49-F238E27FC236}">
                <a16:creationId xmlns:a16="http://schemas.microsoft.com/office/drawing/2014/main" id="{165570C8-7DDD-43BA-8772-767A04F68EF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25538" y="3667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9807" fill="hold"/>
                                        <p:tgtEl>
                                          <p:spTgt spid="2304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3040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BCBF9032-56F1-4B52-8520-57B52F49058A}"/>
              </a:ext>
            </a:extLst>
          </p:cNvPr>
          <p:cNvSpPr>
            <a:spLocks noGrp="1" noChangeArrowheads="1"/>
          </p:cNvSpPr>
          <p:nvPr>
            <p:ph type="title"/>
          </p:nvPr>
        </p:nvSpPr>
        <p:spPr/>
        <p:txBody>
          <a:bodyPr/>
          <a:lstStyle/>
          <a:p>
            <a:pPr eaLnBrk="1" hangingPunct="1">
              <a:defRPr/>
            </a:pPr>
            <a:r>
              <a:rPr lang="en-US"/>
              <a:t>Technique:  Shot Boundary Detection</a:t>
            </a:r>
          </a:p>
        </p:txBody>
      </p:sp>
      <p:sp>
        <p:nvSpPr>
          <p:cNvPr id="229379" name="Rectangle 3">
            <a:extLst>
              <a:ext uri="{FF2B5EF4-FFF2-40B4-BE49-F238E27FC236}">
                <a16:creationId xmlns:a16="http://schemas.microsoft.com/office/drawing/2014/main" id="{27A1D63E-DD44-41A7-AB5E-ADA81FB2790E}"/>
              </a:ext>
            </a:extLst>
          </p:cNvPr>
          <p:cNvSpPr>
            <a:spLocks noGrp="1" noChangeArrowheads="1"/>
          </p:cNvSpPr>
          <p:nvPr>
            <p:ph type="body" sz="half" idx="1"/>
          </p:nvPr>
        </p:nvSpPr>
        <p:spPr>
          <a:xfrm>
            <a:off x="457200" y="1600200"/>
            <a:ext cx="4033838" cy="4530725"/>
          </a:xfrm>
        </p:spPr>
        <p:txBody>
          <a:bodyPr/>
          <a:lstStyle/>
          <a:p>
            <a:pPr eaLnBrk="1" hangingPunct="1">
              <a:defRPr/>
            </a:pPr>
            <a:r>
              <a:rPr lang="en-US"/>
              <a:t>Find the shots in a sequence of video</a:t>
            </a:r>
          </a:p>
          <a:p>
            <a:pPr lvl="1" eaLnBrk="1" hangingPunct="1">
              <a:defRPr/>
            </a:pPr>
            <a:r>
              <a:rPr lang="en-US"/>
              <a:t>shot boundaries usually result in big differences between succeeding frames</a:t>
            </a:r>
          </a:p>
          <a:p>
            <a:pPr eaLnBrk="1" hangingPunct="1">
              <a:defRPr/>
            </a:pPr>
            <a:r>
              <a:rPr lang="en-US"/>
              <a:t>Strategy:</a:t>
            </a:r>
          </a:p>
          <a:p>
            <a:pPr lvl="1" eaLnBrk="1" hangingPunct="1">
              <a:defRPr/>
            </a:pPr>
            <a:r>
              <a:rPr lang="en-US"/>
              <a:t>compute interframe distances</a:t>
            </a:r>
          </a:p>
          <a:p>
            <a:pPr lvl="1" eaLnBrk="1" hangingPunct="1">
              <a:defRPr/>
            </a:pPr>
            <a:r>
              <a:rPr lang="en-US"/>
              <a:t>declare a boundary where these are big</a:t>
            </a:r>
          </a:p>
        </p:txBody>
      </p:sp>
      <p:sp>
        <p:nvSpPr>
          <p:cNvPr id="229380" name="Rectangle 4">
            <a:extLst>
              <a:ext uri="{FF2B5EF4-FFF2-40B4-BE49-F238E27FC236}">
                <a16:creationId xmlns:a16="http://schemas.microsoft.com/office/drawing/2014/main" id="{C425C858-7279-4D4A-9DC5-33189C29585D}"/>
              </a:ext>
            </a:extLst>
          </p:cNvPr>
          <p:cNvSpPr>
            <a:spLocks noGrp="1" noChangeArrowheads="1"/>
          </p:cNvSpPr>
          <p:nvPr>
            <p:ph type="body" sz="half" idx="2"/>
          </p:nvPr>
        </p:nvSpPr>
        <p:spPr>
          <a:xfrm>
            <a:off x="4652963" y="1600200"/>
            <a:ext cx="4033837" cy="4530725"/>
          </a:xfrm>
        </p:spPr>
        <p:txBody>
          <a:bodyPr/>
          <a:lstStyle/>
          <a:p>
            <a:pPr eaLnBrk="1" hangingPunct="1">
              <a:defRPr/>
            </a:pPr>
            <a:r>
              <a:rPr lang="en-US" sz="2000"/>
              <a:t>Possible distances</a:t>
            </a:r>
          </a:p>
          <a:p>
            <a:pPr lvl="1" eaLnBrk="1" hangingPunct="1">
              <a:defRPr/>
            </a:pPr>
            <a:r>
              <a:rPr lang="en-US" sz="2000"/>
              <a:t>frame differences</a:t>
            </a:r>
          </a:p>
          <a:p>
            <a:pPr lvl="1" eaLnBrk="1" hangingPunct="1">
              <a:defRPr/>
            </a:pPr>
            <a:r>
              <a:rPr lang="en-US" sz="2000"/>
              <a:t>histogram differences</a:t>
            </a:r>
          </a:p>
          <a:p>
            <a:pPr lvl="1" eaLnBrk="1" hangingPunct="1">
              <a:defRPr/>
            </a:pPr>
            <a:r>
              <a:rPr lang="en-US" sz="2000"/>
              <a:t>block comparisons</a:t>
            </a:r>
          </a:p>
          <a:p>
            <a:pPr lvl="1" eaLnBrk="1" hangingPunct="1">
              <a:defRPr/>
            </a:pPr>
            <a:r>
              <a:rPr lang="en-US" sz="2000"/>
              <a:t>edge differences</a:t>
            </a:r>
          </a:p>
          <a:p>
            <a:pPr eaLnBrk="1" hangingPunct="1">
              <a:defRPr/>
            </a:pPr>
            <a:r>
              <a:rPr lang="en-US" sz="2000"/>
              <a:t>Applications:</a:t>
            </a:r>
          </a:p>
          <a:p>
            <a:pPr lvl="1" eaLnBrk="1" hangingPunct="1">
              <a:defRPr/>
            </a:pPr>
            <a:r>
              <a:rPr lang="en-US" sz="2000"/>
              <a:t>representation for movies, or video sequences </a:t>
            </a:r>
          </a:p>
          <a:p>
            <a:pPr lvl="2" eaLnBrk="1" hangingPunct="1">
              <a:defRPr/>
            </a:pPr>
            <a:r>
              <a:rPr lang="en-US"/>
              <a:t>find shot boundaries</a:t>
            </a:r>
          </a:p>
          <a:p>
            <a:pPr lvl="2" eaLnBrk="1" hangingPunct="1">
              <a:defRPr/>
            </a:pPr>
            <a:r>
              <a:rPr lang="en-US"/>
              <a:t>obtain “most representative” frame</a:t>
            </a:r>
          </a:p>
          <a:p>
            <a:pPr lvl="1" eaLnBrk="1" hangingPunct="1">
              <a:defRPr/>
            </a:pPr>
            <a:r>
              <a:rPr lang="en-US" sz="2000"/>
              <a:t>supports search</a:t>
            </a:r>
          </a:p>
        </p:txBody>
      </p:sp>
      <p:pic>
        <p:nvPicPr>
          <p:cNvPr id="229381" name="Reco1886.WAV">
            <a:hlinkClick r:id="" action="ppaction://media"/>
            <a:extLst>
              <a:ext uri="{FF2B5EF4-FFF2-40B4-BE49-F238E27FC236}">
                <a16:creationId xmlns:a16="http://schemas.microsoft.com/office/drawing/2014/main" id="{9B59AB37-F2A6-48E1-94AC-F40003FFE1B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95350" y="466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9211" fill="hold"/>
                                        <p:tgtEl>
                                          <p:spTgt spid="2293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9381"/>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B480-5B8C-444C-AD7B-06CE67BFCDF7}"/>
              </a:ext>
            </a:extLst>
          </p:cNvPr>
          <p:cNvSpPr>
            <a:spLocks noGrp="1"/>
          </p:cNvSpPr>
          <p:nvPr>
            <p:ph type="title"/>
          </p:nvPr>
        </p:nvSpPr>
        <p:spPr/>
        <p:txBody>
          <a:bodyPr/>
          <a:lstStyle/>
          <a:p>
            <a:pPr>
              <a:defRPr/>
            </a:pPr>
            <a:r>
              <a:rPr lang="en-US" dirty="0" err="1"/>
              <a:t>OpenCV</a:t>
            </a:r>
            <a:r>
              <a:rPr lang="en-US" dirty="0"/>
              <a:t> Contour </a:t>
            </a:r>
            <a:r>
              <a:rPr lang="en-US" dirty="0" err="1"/>
              <a:t>deteciton</a:t>
            </a:r>
            <a:endParaRPr lang="en-US" dirty="0"/>
          </a:p>
        </p:txBody>
      </p:sp>
      <p:sp>
        <p:nvSpPr>
          <p:cNvPr id="3" name="Content Placeholder 2">
            <a:extLst>
              <a:ext uri="{FF2B5EF4-FFF2-40B4-BE49-F238E27FC236}">
                <a16:creationId xmlns:a16="http://schemas.microsoft.com/office/drawing/2014/main" id="{C4173928-F6CF-400A-B311-368123935B43}"/>
              </a:ext>
            </a:extLst>
          </p:cNvPr>
          <p:cNvSpPr>
            <a:spLocks noGrp="1"/>
          </p:cNvSpPr>
          <p:nvPr>
            <p:ph idx="1"/>
          </p:nvPr>
        </p:nvSpPr>
        <p:spPr>
          <a:xfrm>
            <a:off x="381000" y="1100138"/>
            <a:ext cx="8229600" cy="4530725"/>
          </a:xfrm>
        </p:spPr>
        <p:txBody>
          <a:bodyPr/>
          <a:lstStyle/>
          <a:p>
            <a:pPr>
              <a:defRPr/>
            </a:pPr>
            <a:r>
              <a:rPr lang="en-US" dirty="0"/>
              <a:t>Detect boundaries (contours) of already segmented labeled image</a:t>
            </a:r>
          </a:p>
          <a:p>
            <a:pPr>
              <a:defRPr/>
            </a:pPr>
            <a:r>
              <a:rPr lang="en-US" dirty="0"/>
              <a:t>See </a:t>
            </a:r>
            <a:r>
              <a:rPr lang="en-US" dirty="0">
                <a:hlinkClick r:id="rId3"/>
              </a:rPr>
              <a:t>http://www.cuelogic.com/blog/opencv-contour-detection-in-android-2</a:t>
            </a:r>
            <a:r>
              <a:rPr lang="en-US" dirty="0"/>
              <a:t>/</a:t>
            </a:r>
          </a:p>
        </p:txBody>
      </p:sp>
      <p:pic>
        <p:nvPicPr>
          <p:cNvPr id="61444" name="Picture 2" descr="output_image_modified">
            <a:extLst>
              <a:ext uri="{FF2B5EF4-FFF2-40B4-BE49-F238E27FC236}">
                <a16:creationId xmlns:a16="http://schemas.microsoft.com/office/drawing/2014/main" id="{9AD7C3A1-C872-4C74-986B-438E46F54D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7513" y="3800475"/>
            <a:ext cx="34607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27D3-46EE-40E3-8072-701AE4D97893}"/>
              </a:ext>
            </a:extLst>
          </p:cNvPr>
          <p:cNvSpPr>
            <a:spLocks noGrp="1"/>
          </p:cNvSpPr>
          <p:nvPr>
            <p:ph type="title"/>
          </p:nvPr>
        </p:nvSpPr>
        <p:spPr/>
        <p:txBody>
          <a:bodyPr/>
          <a:lstStyle/>
          <a:p>
            <a:pPr>
              <a:defRPr/>
            </a:pPr>
            <a:r>
              <a:rPr lang="en-US" dirty="0" err="1"/>
              <a:t>OpenCV</a:t>
            </a:r>
            <a:endParaRPr lang="en-US" dirty="0"/>
          </a:p>
        </p:txBody>
      </p:sp>
      <p:sp>
        <p:nvSpPr>
          <p:cNvPr id="3" name="Content Placeholder 2">
            <a:extLst>
              <a:ext uri="{FF2B5EF4-FFF2-40B4-BE49-F238E27FC236}">
                <a16:creationId xmlns:a16="http://schemas.microsoft.com/office/drawing/2014/main" id="{FF5EA5E2-31CC-4EEB-A37C-304908303B66}"/>
              </a:ext>
            </a:extLst>
          </p:cNvPr>
          <p:cNvSpPr>
            <a:spLocks noGrp="1"/>
          </p:cNvSpPr>
          <p:nvPr>
            <p:ph idx="1"/>
          </p:nvPr>
        </p:nvSpPr>
        <p:spPr/>
        <p:txBody>
          <a:bodyPr/>
          <a:lstStyle/>
          <a:p>
            <a:pPr>
              <a:defRPr/>
            </a:pPr>
            <a:r>
              <a:rPr lang="en-US" dirty="0"/>
              <a:t>Has method to find contours / boundaries of segmented image –can </a:t>
            </a:r>
            <a:r>
              <a:rPr lang="en-US"/>
              <a:t>be useful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026">
            <a:extLst>
              <a:ext uri="{FF2B5EF4-FFF2-40B4-BE49-F238E27FC236}">
                <a16:creationId xmlns:a16="http://schemas.microsoft.com/office/drawing/2014/main" id="{1BB708E7-9D8A-4529-9E2E-EC9A2ABCFA9B}"/>
              </a:ext>
            </a:extLst>
          </p:cNvPr>
          <p:cNvSpPr>
            <a:spLocks noGrp="1" noChangeArrowheads="1"/>
          </p:cNvSpPr>
          <p:nvPr>
            <p:ph type="title"/>
          </p:nvPr>
        </p:nvSpPr>
        <p:spPr/>
        <p:txBody>
          <a:bodyPr/>
          <a:lstStyle/>
          <a:p>
            <a:pPr eaLnBrk="1" hangingPunct="1">
              <a:defRPr/>
            </a:pPr>
            <a:r>
              <a:rPr lang="en-US"/>
              <a:t>Segmentation Methods</a:t>
            </a:r>
          </a:p>
        </p:txBody>
      </p:sp>
      <p:sp>
        <p:nvSpPr>
          <p:cNvPr id="180227" name="Rectangle 1027">
            <a:extLst>
              <a:ext uri="{FF2B5EF4-FFF2-40B4-BE49-F238E27FC236}">
                <a16:creationId xmlns:a16="http://schemas.microsoft.com/office/drawing/2014/main" id="{60E65782-855E-4B73-8480-F789D40BA634}"/>
              </a:ext>
            </a:extLst>
          </p:cNvPr>
          <p:cNvSpPr>
            <a:spLocks noGrp="1" noChangeArrowheads="1"/>
          </p:cNvSpPr>
          <p:nvPr>
            <p:ph type="body" idx="1"/>
          </p:nvPr>
        </p:nvSpPr>
        <p:spPr>
          <a:xfrm>
            <a:off x="1012825" y="1600200"/>
            <a:ext cx="7673975" cy="4530725"/>
          </a:xfrm>
        </p:spPr>
        <p:txBody>
          <a:bodyPr/>
          <a:lstStyle/>
          <a:p>
            <a:pPr eaLnBrk="1" hangingPunct="1">
              <a:lnSpc>
                <a:spcPct val="90000"/>
              </a:lnSpc>
              <a:defRPr/>
            </a:pPr>
            <a:r>
              <a:rPr lang="en-US" dirty="0"/>
              <a:t>Thresholding</a:t>
            </a:r>
          </a:p>
          <a:p>
            <a:pPr eaLnBrk="1" hangingPunct="1">
              <a:lnSpc>
                <a:spcPct val="90000"/>
              </a:lnSpc>
              <a:defRPr/>
            </a:pPr>
            <a:r>
              <a:rPr lang="en-US" dirty="0"/>
              <a:t>Edge based segmentation</a:t>
            </a:r>
          </a:p>
          <a:p>
            <a:pPr eaLnBrk="1" hangingPunct="1">
              <a:lnSpc>
                <a:spcPct val="90000"/>
              </a:lnSpc>
              <a:defRPr/>
            </a:pPr>
            <a:r>
              <a:rPr lang="en-US" dirty="0"/>
              <a:t>Region based segmentation</a:t>
            </a:r>
          </a:p>
          <a:p>
            <a:pPr eaLnBrk="1" hangingPunct="1">
              <a:lnSpc>
                <a:spcPct val="90000"/>
              </a:lnSpc>
              <a:defRPr/>
            </a:pPr>
            <a:r>
              <a:rPr lang="en-US" dirty="0"/>
              <a:t>Motion segmentation</a:t>
            </a:r>
          </a:p>
          <a:p>
            <a:pPr eaLnBrk="1" hangingPunct="1">
              <a:lnSpc>
                <a:spcPct val="90000"/>
              </a:lnSpc>
              <a:defRPr/>
            </a:pPr>
            <a:r>
              <a:rPr lang="en-US" dirty="0"/>
              <a:t>Segmentation through “learning”</a:t>
            </a:r>
            <a:br>
              <a:rPr lang="en-US" dirty="0"/>
            </a:br>
            <a:br>
              <a:rPr lang="en-US" dirty="0"/>
            </a:br>
            <a:br>
              <a:rPr lang="en-US" dirty="0"/>
            </a:br>
            <a:r>
              <a:rPr lang="en-US" dirty="0"/>
              <a:t>NOTE:  Segmentations resulting from different methods are not usually exactly the same. </a:t>
            </a:r>
          </a:p>
        </p:txBody>
      </p:sp>
      <p:pic>
        <p:nvPicPr>
          <p:cNvPr id="180229" name="Reco3622.WAV">
            <a:hlinkClick r:id="" action="ppaction://media"/>
            <a:extLst>
              <a:ext uri="{FF2B5EF4-FFF2-40B4-BE49-F238E27FC236}">
                <a16:creationId xmlns:a16="http://schemas.microsoft.com/office/drawing/2014/main" id="{0421D3BB-D8B9-4B8B-9F5D-67839DE0304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42913" y="6540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8055" fill="hold"/>
                                        <p:tgtEl>
                                          <p:spTgt spid="1802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0229"/>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F3AD-07BB-41BA-A092-C52D65D34EB9}"/>
              </a:ext>
            </a:extLst>
          </p:cNvPr>
          <p:cNvSpPr>
            <a:spLocks noGrp="1"/>
          </p:cNvSpPr>
          <p:nvPr>
            <p:ph type="title"/>
          </p:nvPr>
        </p:nvSpPr>
        <p:spPr/>
        <p:txBody>
          <a:bodyPr/>
          <a:lstStyle/>
          <a:p>
            <a:pPr>
              <a:defRPr/>
            </a:pPr>
            <a:r>
              <a:rPr lang="en-US" dirty="0" err="1"/>
              <a:t>OpenCV</a:t>
            </a:r>
            <a:r>
              <a:rPr lang="en-US" dirty="0"/>
              <a:t> example</a:t>
            </a:r>
          </a:p>
        </p:txBody>
      </p:sp>
      <p:sp>
        <p:nvSpPr>
          <p:cNvPr id="63491" name="Content Placeholder 2">
            <a:extLst>
              <a:ext uri="{FF2B5EF4-FFF2-40B4-BE49-F238E27FC236}">
                <a16:creationId xmlns:a16="http://schemas.microsoft.com/office/drawing/2014/main" id="{B4E8F9C5-E56D-4E1E-A66D-4760EF48CDF5}"/>
              </a:ext>
            </a:extLst>
          </p:cNvPr>
          <p:cNvSpPr>
            <a:spLocks noGrp="1"/>
          </p:cNvSpPr>
          <p:nvPr>
            <p:ph idx="1"/>
          </p:nvPr>
        </p:nvSpPr>
        <p:spPr/>
        <p:txBody>
          <a:bodyPr/>
          <a:lstStyle/>
          <a:p>
            <a:pPr marL="0" indent="0">
              <a:buFont typeface="Wingdings" panose="05000000000000000000" pitchFamily="2" charset="2"/>
              <a:buNone/>
            </a:pPr>
            <a:r>
              <a:rPr lang="en-US" altLang="en-US" sz="2000" b="1">
                <a:solidFill>
                  <a:srgbClr val="FFFF00"/>
                </a:solidFill>
                <a:effectLst/>
              </a:rPr>
              <a:t>//”segment” image by making binary image of</a:t>
            </a:r>
            <a:br>
              <a:rPr lang="en-US" altLang="en-US" sz="2000" b="1">
                <a:solidFill>
                  <a:srgbClr val="FFFF00"/>
                </a:solidFill>
                <a:effectLst/>
              </a:rPr>
            </a:br>
            <a:r>
              <a:rPr lang="en-US" altLang="en-US" sz="2000" b="1">
                <a:solidFill>
                  <a:srgbClr val="FFFF00"/>
                </a:solidFill>
                <a:effectLst/>
              </a:rPr>
              <a:t>//pixels in a certain color range –like finding the</a:t>
            </a:r>
            <a:br>
              <a:rPr lang="en-US" altLang="en-US" sz="2000" b="1">
                <a:solidFill>
                  <a:srgbClr val="FFFF00"/>
                </a:solidFill>
                <a:effectLst/>
              </a:rPr>
            </a:br>
            <a:r>
              <a:rPr lang="en-US" altLang="en-US" sz="2000" b="1">
                <a:solidFill>
                  <a:srgbClr val="FFFF00"/>
                </a:solidFill>
                <a:effectLst/>
              </a:rPr>
              <a:t>// orange in the shopping cart</a:t>
            </a:r>
          </a:p>
          <a:p>
            <a:pPr marL="0" indent="0">
              <a:buFont typeface="Wingdings" panose="05000000000000000000" pitchFamily="2" charset="2"/>
              <a:buNone/>
            </a:pPr>
            <a:r>
              <a:rPr lang="en-US" altLang="en-US" sz="2000">
                <a:effectLst/>
              </a:rPr>
              <a:t>Core.inRange(rgbaImage, mLowerBound, mUpperBound, segmentImage_binary);</a:t>
            </a:r>
          </a:p>
          <a:p>
            <a:pPr marL="0" indent="0">
              <a:buFont typeface="Wingdings" panose="05000000000000000000" pitchFamily="2" charset="2"/>
              <a:buNone/>
            </a:pPr>
            <a:endParaRPr lang="en-US" altLang="en-US" sz="2000">
              <a:effectLst/>
            </a:endParaRPr>
          </a:p>
          <a:p>
            <a:pPr marL="0" indent="0">
              <a:buFont typeface="Wingdings" panose="05000000000000000000" pitchFamily="2" charset="2"/>
              <a:buNone/>
            </a:pPr>
            <a:endParaRPr lang="en-US" altLang="en-US" sz="2000">
              <a:effectLst/>
            </a:endParaRPr>
          </a:p>
          <a:p>
            <a:pPr marL="0" indent="0">
              <a:buFont typeface="Wingdings" panose="05000000000000000000" pitchFamily="2" charset="2"/>
              <a:buNone/>
            </a:pPr>
            <a:r>
              <a:rPr lang="en-US" altLang="en-US" sz="2000" b="1">
                <a:solidFill>
                  <a:srgbClr val="FFFF00"/>
                </a:solidFill>
                <a:effectLst/>
              </a:rPr>
              <a:t>//dilate to fill in some potential holes in binary blobs</a:t>
            </a:r>
          </a:p>
          <a:p>
            <a:pPr marL="0" indent="0">
              <a:buFont typeface="Wingdings" panose="05000000000000000000" pitchFamily="2" charset="2"/>
              <a:buNone/>
            </a:pPr>
            <a:r>
              <a:rPr lang="en-US" altLang="en-US" sz="2000">
                <a:effectLst/>
              </a:rPr>
              <a:t>Imgproc.dilate(segmentImage_binary, dilated_segmentImage_binary, new Mat());</a:t>
            </a:r>
          </a:p>
          <a:p>
            <a:pPr marL="0" indent="0">
              <a:buFont typeface="Wingdings" panose="05000000000000000000" pitchFamily="2" charset="2"/>
              <a:buNone/>
            </a:pPr>
            <a:endParaRPr lang="en-US" altLang="en-US" sz="2000">
              <a:effectLst/>
            </a:endParaRPr>
          </a:p>
          <a:p>
            <a:pPr marL="0" indent="0">
              <a:buFont typeface="Wingdings" panose="05000000000000000000" pitchFamily="2" charset="2"/>
              <a:buNone/>
            </a:pPr>
            <a:endParaRPr lang="en-US" altLang="en-US" sz="2000">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EDF5C-C5E8-4ACA-B421-242379107D9F}"/>
              </a:ext>
            </a:extLst>
          </p:cNvPr>
          <p:cNvSpPr>
            <a:spLocks noGrp="1"/>
          </p:cNvSpPr>
          <p:nvPr>
            <p:ph type="title"/>
          </p:nvPr>
        </p:nvSpPr>
        <p:spPr/>
        <p:txBody>
          <a:bodyPr/>
          <a:lstStyle/>
          <a:p>
            <a:pPr>
              <a:defRPr/>
            </a:pPr>
            <a:r>
              <a:rPr lang="en-US" dirty="0" err="1"/>
              <a:t>OpenCV</a:t>
            </a:r>
            <a:r>
              <a:rPr lang="en-US" dirty="0"/>
              <a:t> example</a:t>
            </a:r>
          </a:p>
        </p:txBody>
      </p:sp>
      <p:sp>
        <p:nvSpPr>
          <p:cNvPr id="3" name="Content Placeholder 2">
            <a:extLst>
              <a:ext uri="{FF2B5EF4-FFF2-40B4-BE49-F238E27FC236}">
                <a16:creationId xmlns:a16="http://schemas.microsoft.com/office/drawing/2014/main" id="{419A18D0-9252-49FE-9F91-29667EDAA77F}"/>
              </a:ext>
            </a:extLst>
          </p:cNvPr>
          <p:cNvSpPr>
            <a:spLocks noGrp="1"/>
          </p:cNvSpPr>
          <p:nvPr>
            <p:ph idx="1"/>
          </p:nvPr>
        </p:nvSpPr>
        <p:spPr>
          <a:xfrm>
            <a:off x="271463" y="1524000"/>
            <a:ext cx="8229600" cy="4530725"/>
          </a:xfrm>
        </p:spPr>
        <p:txBody>
          <a:bodyPr/>
          <a:lstStyle/>
          <a:p>
            <a:pPr marL="0" indent="0">
              <a:buFont typeface="Wingdings" panose="05000000000000000000" pitchFamily="2" charset="2"/>
              <a:buNone/>
              <a:defRPr/>
            </a:pPr>
            <a:r>
              <a:rPr lang="en-US" sz="2000" b="1" dirty="0">
                <a:solidFill>
                  <a:srgbClr val="FFFF00"/>
                </a:solidFill>
                <a:effectLst/>
              </a:rPr>
              <a:t>//detect contours given binary image</a:t>
            </a:r>
          </a:p>
          <a:p>
            <a:pPr marL="0" indent="0">
              <a:buFont typeface="Wingdings" panose="05000000000000000000" pitchFamily="2" charset="2"/>
              <a:buNone/>
              <a:defRPr/>
            </a:pPr>
            <a:r>
              <a:rPr lang="en-US" sz="2000" dirty="0">
                <a:effectLst/>
              </a:rPr>
              <a:t>List&lt;</a:t>
            </a:r>
            <a:r>
              <a:rPr lang="en-US" sz="2000" dirty="0" err="1">
                <a:effectLst/>
              </a:rPr>
              <a:t>MatOfPoint</a:t>
            </a:r>
            <a:r>
              <a:rPr lang="en-US" sz="2000" dirty="0">
                <a:effectLst/>
              </a:rPr>
              <a:t>&gt; contours = new </a:t>
            </a:r>
            <a:r>
              <a:rPr lang="en-US" sz="2000" dirty="0" err="1">
                <a:effectLst/>
              </a:rPr>
              <a:t>ArrayList</a:t>
            </a:r>
            <a:r>
              <a:rPr lang="en-US" sz="2000" dirty="0">
                <a:effectLst/>
              </a:rPr>
              <a:t>&lt;</a:t>
            </a:r>
            <a:r>
              <a:rPr lang="en-US" sz="2000" dirty="0" err="1">
                <a:effectLst/>
              </a:rPr>
              <a:t>MatOfPoint</a:t>
            </a:r>
            <a:r>
              <a:rPr lang="en-US" sz="2000" dirty="0">
                <a:effectLst/>
              </a:rPr>
              <a:t>&gt;();</a:t>
            </a:r>
          </a:p>
          <a:p>
            <a:pPr marL="0" indent="0">
              <a:buFont typeface="Wingdings" panose="05000000000000000000" pitchFamily="2" charset="2"/>
              <a:buNone/>
              <a:defRPr/>
            </a:pPr>
            <a:r>
              <a:rPr lang="en-US" sz="2000" dirty="0" err="1">
                <a:effectLst/>
              </a:rPr>
              <a:t>Imgproc.findContours</a:t>
            </a:r>
            <a:r>
              <a:rPr lang="en-US" sz="2000" dirty="0">
                <a:effectLst/>
              </a:rPr>
              <a:t>(</a:t>
            </a:r>
            <a:r>
              <a:rPr lang="en-US" sz="2000" dirty="0" err="1">
                <a:effectLst/>
              </a:rPr>
              <a:t>dilated_segmentImage_binary</a:t>
            </a:r>
            <a:r>
              <a:rPr lang="en-US" sz="2000" dirty="0">
                <a:effectLst/>
              </a:rPr>
              <a:t>, contours, </a:t>
            </a:r>
            <a:r>
              <a:rPr lang="en-US" sz="2000" dirty="0" err="1">
                <a:effectLst/>
              </a:rPr>
              <a:t>mHierarchy</a:t>
            </a:r>
            <a:r>
              <a:rPr lang="en-US" sz="2000" dirty="0">
                <a:effectLst/>
              </a:rPr>
              <a:t>, </a:t>
            </a:r>
            <a:r>
              <a:rPr lang="en-US" sz="2000" dirty="0" err="1">
                <a:effectLst/>
              </a:rPr>
              <a:t>Imgproc.RETR_EXTERNAL</a:t>
            </a:r>
            <a:r>
              <a:rPr lang="en-US" sz="2000" dirty="0">
                <a:effectLst/>
              </a:rPr>
              <a:t>, </a:t>
            </a:r>
            <a:r>
              <a:rPr lang="en-US" sz="2000" dirty="0" err="1">
                <a:effectLst/>
              </a:rPr>
              <a:t>Imgproc.CHAIN_APPROX_SIMPLE</a:t>
            </a:r>
            <a:r>
              <a:rPr lang="en-US" sz="2000" dirty="0">
                <a:effectLst/>
              </a:rPr>
              <a:t>);</a:t>
            </a:r>
          </a:p>
          <a:p>
            <a:pPr marL="0" indent="0">
              <a:buFont typeface="Wingdings" panose="05000000000000000000" pitchFamily="2" charset="2"/>
              <a:buNone/>
              <a:defRPr/>
            </a:pPr>
            <a:endParaRPr lang="en-US" sz="2000" dirty="0">
              <a:effectLst/>
            </a:endParaRPr>
          </a:p>
          <a:p>
            <a:pPr marL="0" indent="0">
              <a:buFont typeface="Wingdings" panose="05000000000000000000" pitchFamily="2" charset="2"/>
              <a:buNone/>
              <a:defRPr/>
            </a:pPr>
            <a:r>
              <a:rPr lang="en-US" sz="2000" b="1" dirty="0">
                <a:solidFill>
                  <a:srgbClr val="FFFF00"/>
                </a:solidFill>
                <a:effectLst/>
              </a:rPr>
              <a:t>//draws all the contours in red with thickness of 2</a:t>
            </a:r>
          </a:p>
          <a:p>
            <a:pPr marL="0" indent="0">
              <a:buFont typeface="Wingdings" panose="05000000000000000000" pitchFamily="2" charset="2"/>
              <a:buNone/>
              <a:defRPr/>
            </a:pPr>
            <a:r>
              <a:rPr lang="en-US" sz="2000" b="1" dirty="0">
                <a:solidFill>
                  <a:srgbClr val="FFFF00"/>
                </a:solidFill>
                <a:effectLst/>
              </a:rPr>
              <a:t>// on top of original </a:t>
            </a:r>
            <a:r>
              <a:rPr lang="en-US" sz="2000" b="1">
                <a:solidFill>
                  <a:srgbClr val="FFFF00"/>
                </a:solidFill>
                <a:effectLst/>
              </a:rPr>
              <a:t>rgbaImage</a:t>
            </a:r>
          </a:p>
          <a:p>
            <a:pPr marL="0" indent="0">
              <a:buFont typeface="Wingdings" panose="05000000000000000000" pitchFamily="2" charset="2"/>
              <a:buNone/>
              <a:defRPr/>
            </a:pPr>
            <a:r>
              <a:rPr lang="en-US" sz="2000" b="1" dirty="0">
                <a:solidFill>
                  <a:srgbClr val="FFFF00"/>
                </a:solidFill>
                <a:effectLst/>
              </a:rPr>
              <a:t> </a:t>
            </a:r>
            <a:r>
              <a:rPr lang="en-US" sz="2000" dirty="0" err="1">
                <a:effectLst/>
              </a:rPr>
              <a:t>Imgproc.drawContours</a:t>
            </a:r>
            <a:r>
              <a:rPr lang="en-US" sz="2000" dirty="0">
                <a:effectLst/>
              </a:rPr>
              <a:t>(</a:t>
            </a:r>
            <a:r>
              <a:rPr lang="en-US" sz="2000" dirty="0" err="1">
                <a:effectLst/>
              </a:rPr>
              <a:t>rgbaImage</a:t>
            </a:r>
            <a:r>
              <a:rPr lang="en-US" sz="2000" dirty="0">
                <a:effectLst/>
              </a:rPr>
              <a:t>, contours, -1, new Scalar(255, 0, 0), 2);</a:t>
            </a:r>
            <a:endParaRPr lang="en-US" sz="2000" dirty="0"/>
          </a:p>
        </p:txBody>
      </p:sp>
      <p:pic>
        <p:nvPicPr>
          <p:cNvPr id="64516" name="Picture 4">
            <a:extLst>
              <a:ext uri="{FF2B5EF4-FFF2-40B4-BE49-F238E27FC236}">
                <a16:creationId xmlns:a16="http://schemas.microsoft.com/office/drawing/2014/main" id="{894D3EF4-0C8A-4983-9A7C-D82F964AD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25" y="4811713"/>
            <a:ext cx="3148013" cy="179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B14D-AB0A-4FB1-A7CE-050F4397C28A}"/>
              </a:ext>
            </a:extLst>
          </p:cNvPr>
          <p:cNvSpPr>
            <a:spLocks noGrp="1"/>
          </p:cNvSpPr>
          <p:nvPr>
            <p:ph type="title"/>
          </p:nvPr>
        </p:nvSpPr>
        <p:spPr/>
        <p:txBody>
          <a:bodyPr/>
          <a:lstStyle/>
          <a:p>
            <a:r>
              <a:rPr lang="en-US" dirty="0"/>
              <a:t>More on Segmentation</a:t>
            </a:r>
          </a:p>
        </p:txBody>
      </p:sp>
      <p:sp>
        <p:nvSpPr>
          <p:cNvPr id="3" name="Text Placeholder 2">
            <a:extLst>
              <a:ext uri="{FF2B5EF4-FFF2-40B4-BE49-F238E27FC236}">
                <a16:creationId xmlns:a16="http://schemas.microsoft.com/office/drawing/2014/main" id="{CA87163F-2884-47F5-986C-B54B31556DDC}"/>
              </a:ext>
            </a:extLst>
          </p:cNvPr>
          <p:cNvSpPr>
            <a:spLocks noGrp="1"/>
          </p:cNvSpPr>
          <p:nvPr>
            <p:ph type="body" idx="1"/>
          </p:nvPr>
        </p:nvSpPr>
        <p:spPr/>
        <p:txBody>
          <a:bodyPr/>
          <a:lstStyle/>
          <a:p>
            <a:r>
              <a:rPr lang="en-US" sz="3200" dirty="0">
                <a:highlight>
                  <a:srgbClr val="FFFF00"/>
                </a:highlight>
              </a:rPr>
              <a:t>Scene or Semantic Segmentation</a:t>
            </a:r>
          </a:p>
        </p:txBody>
      </p:sp>
      <p:pic>
        <p:nvPicPr>
          <p:cNvPr id="6" name="Picture 2" descr="example of semantic segmentation in street view">
            <a:extLst>
              <a:ext uri="{FF2B5EF4-FFF2-40B4-BE49-F238E27FC236}">
                <a16:creationId xmlns:a16="http://schemas.microsoft.com/office/drawing/2014/main" id="{C0C57AA3-2D00-44D4-A5AC-333EA3B52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27" y="0"/>
            <a:ext cx="8572500"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485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A2477-33E1-494C-8AD2-438833175FEC}"/>
              </a:ext>
            </a:extLst>
          </p:cNvPr>
          <p:cNvSpPr>
            <a:spLocks noGrp="1"/>
          </p:cNvSpPr>
          <p:nvPr>
            <p:ph type="title"/>
          </p:nvPr>
        </p:nvSpPr>
        <p:spPr/>
        <p:txBody>
          <a:bodyPr/>
          <a:lstStyle/>
          <a:p>
            <a:r>
              <a:rPr lang="en-US" dirty="0"/>
              <a:t>Up to now</a:t>
            </a:r>
          </a:p>
        </p:txBody>
      </p:sp>
      <p:sp>
        <p:nvSpPr>
          <p:cNvPr id="3" name="Content Placeholder 2">
            <a:extLst>
              <a:ext uri="{FF2B5EF4-FFF2-40B4-BE49-F238E27FC236}">
                <a16:creationId xmlns:a16="http://schemas.microsoft.com/office/drawing/2014/main" id="{1C446575-DCA6-4588-92BF-FD06399ABD52}"/>
              </a:ext>
            </a:extLst>
          </p:cNvPr>
          <p:cNvSpPr>
            <a:spLocks noGrp="1"/>
          </p:cNvSpPr>
          <p:nvPr>
            <p:ph idx="1"/>
          </p:nvPr>
        </p:nvSpPr>
        <p:spPr/>
        <p:txBody>
          <a:bodyPr/>
          <a:lstStyle/>
          <a:p>
            <a:r>
              <a:rPr lang="en-US" dirty="0"/>
              <a:t>We have been focused on directly looking for “connected” regions</a:t>
            </a:r>
          </a:p>
          <a:p>
            <a:endParaRPr lang="en-US" dirty="0"/>
          </a:p>
          <a:p>
            <a:r>
              <a:rPr lang="en-US" dirty="0"/>
              <a:t>There is something called scene or semantic segmentation </a:t>
            </a:r>
            <a:r>
              <a:rPr lang="en-US" dirty="0">
                <a:sym typeface="Wingdings" panose="05000000000000000000" pitchFamily="2" charset="2"/>
              </a:rPr>
              <a:t> it is focused on object recognition</a:t>
            </a:r>
            <a:endParaRPr lang="en-US" dirty="0"/>
          </a:p>
        </p:txBody>
      </p:sp>
    </p:spTree>
    <p:extLst>
      <p:ext uri="{BB962C8B-B14F-4D97-AF65-F5344CB8AC3E}">
        <p14:creationId xmlns:p14="http://schemas.microsoft.com/office/powerpoint/2010/main" val="37218662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E072-6A93-466D-A01D-E13F11CB489F}"/>
              </a:ext>
            </a:extLst>
          </p:cNvPr>
          <p:cNvSpPr>
            <a:spLocks noGrp="1"/>
          </p:cNvSpPr>
          <p:nvPr>
            <p:ph type="title"/>
          </p:nvPr>
        </p:nvSpPr>
        <p:spPr/>
        <p:txBody>
          <a:bodyPr/>
          <a:lstStyle/>
          <a:p>
            <a:r>
              <a:rPr lang="en-US" sz="3200"/>
              <a:t>Idea: use deep learning networks to identify objects and pixels used in decision become grouped together into “object segment</a:t>
            </a:r>
            <a:br>
              <a:rPr lang="en-US" sz="3200"/>
            </a:br>
            <a:endParaRPr lang="en-US" sz="3200" dirty="0"/>
          </a:p>
        </p:txBody>
      </p:sp>
      <p:sp>
        <p:nvSpPr>
          <p:cNvPr id="3" name="Content Placeholder 2">
            <a:extLst>
              <a:ext uri="{FF2B5EF4-FFF2-40B4-BE49-F238E27FC236}">
                <a16:creationId xmlns:a16="http://schemas.microsoft.com/office/drawing/2014/main" id="{9D099370-CE53-46E5-BDF3-6EFF03873842}"/>
              </a:ext>
            </a:extLst>
          </p:cNvPr>
          <p:cNvSpPr>
            <a:spLocks noGrp="1"/>
          </p:cNvSpPr>
          <p:nvPr>
            <p:ph idx="1"/>
          </p:nvPr>
        </p:nvSpPr>
        <p:spPr/>
        <p:txBody>
          <a:bodyPr/>
          <a:lstStyle/>
          <a:p>
            <a:r>
              <a:rPr lang="en-US" sz="2000" dirty="0"/>
              <a:t>Introduced in </a:t>
            </a:r>
            <a:r>
              <a:rPr lang="en-US" sz="2000" dirty="0">
                <a:hlinkClick r:id="rId3"/>
              </a:rPr>
              <a:t>https://people.eecs.berkeley.edu/~jonlong/long_shelhamer_fcn.pdf</a:t>
            </a:r>
            <a:endParaRPr lang="en-US" sz="2000" dirty="0"/>
          </a:p>
          <a:p>
            <a:r>
              <a:rPr lang="en-US" sz="2000" dirty="0"/>
              <a:t>First we must learn about recognition </a:t>
            </a:r>
            <a:r>
              <a:rPr lang="en-US" sz="2000" dirty="0">
                <a:sym typeface="Wingdings" panose="05000000000000000000" pitchFamily="2" charset="2"/>
              </a:rPr>
              <a:t> future lecture!!! More to come!</a:t>
            </a:r>
            <a:endParaRPr lang="en-US" sz="2000" dirty="0"/>
          </a:p>
        </p:txBody>
      </p:sp>
      <p:pic>
        <p:nvPicPr>
          <p:cNvPr id="6" name="Picture 5">
            <a:extLst>
              <a:ext uri="{FF2B5EF4-FFF2-40B4-BE49-F238E27FC236}">
                <a16:creationId xmlns:a16="http://schemas.microsoft.com/office/drawing/2014/main" id="{AC5D6EDA-A8F6-4166-9925-86E5CF7133F8}"/>
              </a:ext>
            </a:extLst>
          </p:cNvPr>
          <p:cNvPicPr>
            <a:picLocks noChangeAspect="1"/>
          </p:cNvPicPr>
          <p:nvPr/>
        </p:nvPicPr>
        <p:blipFill rotWithShape="1">
          <a:blip r:embed="rId4"/>
          <a:srcRect l="54020" t="32945" r="5464" b="26891"/>
          <a:stretch/>
        </p:blipFill>
        <p:spPr>
          <a:xfrm>
            <a:off x="245097" y="3492034"/>
            <a:ext cx="5806911" cy="3088153"/>
          </a:xfrm>
          <a:prstGeom prst="rect">
            <a:avLst/>
          </a:prstGeom>
        </p:spPr>
      </p:pic>
      <p:pic>
        <p:nvPicPr>
          <p:cNvPr id="7" name="Picture 6">
            <a:extLst>
              <a:ext uri="{FF2B5EF4-FFF2-40B4-BE49-F238E27FC236}">
                <a16:creationId xmlns:a16="http://schemas.microsoft.com/office/drawing/2014/main" id="{523C9826-A8DB-4FB5-93DE-D322CAD3DE35}"/>
              </a:ext>
            </a:extLst>
          </p:cNvPr>
          <p:cNvPicPr>
            <a:picLocks noChangeAspect="1"/>
          </p:cNvPicPr>
          <p:nvPr/>
        </p:nvPicPr>
        <p:blipFill rotWithShape="1">
          <a:blip r:embed="rId5"/>
          <a:srcRect l="49175" t="21101" r="19278" b="5681"/>
          <a:stretch/>
        </p:blipFill>
        <p:spPr>
          <a:xfrm>
            <a:off x="6117996" y="3157981"/>
            <a:ext cx="2884602" cy="3591612"/>
          </a:xfrm>
          <a:prstGeom prst="rect">
            <a:avLst/>
          </a:prstGeom>
        </p:spPr>
      </p:pic>
    </p:spTree>
    <p:extLst>
      <p:ext uri="{BB962C8B-B14F-4D97-AF65-F5344CB8AC3E}">
        <p14:creationId xmlns:p14="http://schemas.microsoft.com/office/powerpoint/2010/main" val="267927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7E384676-52A3-47DA-8EE7-FD6B4DD83E45}"/>
              </a:ext>
            </a:extLst>
          </p:cNvPr>
          <p:cNvSpPr>
            <a:spLocks noGrp="1" noChangeArrowheads="1"/>
          </p:cNvSpPr>
          <p:nvPr>
            <p:ph type="title"/>
          </p:nvPr>
        </p:nvSpPr>
        <p:spPr>
          <a:xfrm>
            <a:off x="546100" y="2713038"/>
            <a:ext cx="8229600" cy="1139825"/>
          </a:xfrm>
        </p:spPr>
        <p:txBody>
          <a:bodyPr/>
          <a:lstStyle/>
          <a:p>
            <a:pPr eaLnBrk="1" hangingPunct="1">
              <a:defRPr/>
            </a:pPr>
            <a:r>
              <a:rPr lang="en-US"/>
              <a:t>Segmentation via Thresholding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7F4FF6C0-9B3E-4FF4-92E2-B4EF0201649C}"/>
              </a:ext>
            </a:extLst>
          </p:cNvPr>
          <p:cNvSpPr>
            <a:spLocks noGrp="1" noChangeArrowheads="1"/>
          </p:cNvSpPr>
          <p:nvPr>
            <p:ph type="title"/>
          </p:nvPr>
        </p:nvSpPr>
        <p:spPr/>
        <p:txBody>
          <a:bodyPr/>
          <a:lstStyle/>
          <a:p>
            <a:pPr eaLnBrk="1" hangingPunct="1">
              <a:defRPr/>
            </a:pPr>
            <a:r>
              <a:rPr lang="en-US"/>
              <a:t>Segmentation via Thresholding</a:t>
            </a:r>
          </a:p>
        </p:txBody>
      </p:sp>
      <p:sp>
        <p:nvSpPr>
          <p:cNvPr id="247811" name="Rectangle 3">
            <a:extLst>
              <a:ext uri="{FF2B5EF4-FFF2-40B4-BE49-F238E27FC236}">
                <a16:creationId xmlns:a16="http://schemas.microsoft.com/office/drawing/2014/main" id="{55FDA2CD-1710-447D-BDED-00609CD163ED}"/>
              </a:ext>
            </a:extLst>
          </p:cNvPr>
          <p:cNvSpPr>
            <a:spLocks noGrp="1" noChangeArrowheads="1"/>
          </p:cNvSpPr>
          <p:nvPr>
            <p:ph type="body" idx="1"/>
          </p:nvPr>
        </p:nvSpPr>
        <p:spPr/>
        <p:txBody>
          <a:bodyPr/>
          <a:lstStyle/>
          <a:p>
            <a:pPr eaLnBrk="1" hangingPunct="1">
              <a:lnSpc>
                <a:spcPct val="90000"/>
              </a:lnSpc>
              <a:defRPr/>
            </a:pPr>
            <a:r>
              <a:rPr lang="en-US" sz="2800"/>
              <a:t>Gray level or Color thresholding is the simplest segmentation process. </a:t>
            </a:r>
          </a:p>
          <a:p>
            <a:pPr eaLnBrk="1" hangingPunct="1">
              <a:lnSpc>
                <a:spcPct val="90000"/>
              </a:lnSpc>
              <a:defRPr/>
            </a:pPr>
            <a:r>
              <a:rPr lang="en-US" sz="2800"/>
              <a:t>Many objects or image regions are characterized by constant reflectivity or light absorption of their surface. </a:t>
            </a:r>
          </a:p>
          <a:p>
            <a:pPr eaLnBrk="1" hangingPunct="1">
              <a:lnSpc>
                <a:spcPct val="90000"/>
              </a:lnSpc>
              <a:defRPr/>
            </a:pPr>
            <a:r>
              <a:rPr lang="en-US" sz="2800"/>
              <a:t>It is computationally inexpensive and fast. </a:t>
            </a:r>
          </a:p>
          <a:p>
            <a:pPr eaLnBrk="1" hangingPunct="1">
              <a:lnSpc>
                <a:spcPct val="90000"/>
              </a:lnSpc>
              <a:defRPr/>
            </a:pPr>
            <a:r>
              <a:rPr lang="en-US" sz="2800"/>
              <a:t>It can easily be done in real time using specialized hardware. </a:t>
            </a:r>
          </a:p>
          <a:p>
            <a:pPr eaLnBrk="1" hangingPunct="1">
              <a:lnSpc>
                <a:spcPct val="90000"/>
              </a:lnSpc>
              <a:defRPr/>
            </a:pPr>
            <a:r>
              <a:rPr lang="en-US" sz="2800"/>
              <a:t>Complete segmentation can result from thresholding in simple scenes. </a:t>
            </a:r>
          </a:p>
          <a:p>
            <a:pPr eaLnBrk="1" hangingPunct="1">
              <a:lnSpc>
                <a:spcPct val="90000"/>
              </a:lnSpc>
              <a:defRPr/>
            </a:pPr>
            <a:endParaRPr lang="en-US" sz="2800"/>
          </a:p>
        </p:txBody>
      </p:sp>
      <p:pic>
        <p:nvPicPr>
          <p:cNvPr id="247813" name="Reco3654.WAV">
            <a:hlinkClick r:id="" action="ppaction://media"/>
            <a:extLst>
              <a:ext uri="{FF2B5EF4-FFF2-40B4-BE49-F238E27FC236}">
                <a16:creationId xmlns:a16="http://schemas.microsoft.com/office/drawing/2014/main" id="{801C3FB6-5EB5-440E-BBCC-439F3160155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7563" y="2143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217" fill="hold"/>
                                        <p:tgtEl>
                                          <p:spTgt spid="2478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478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E6A22C70-6FB1-463D-80E7-3047E0676051}"/>
              </a:ext>
            </a:extLst>
          </p:cNvPr>
          <p:cNvSpPr>
            <a:spLocks noGrp="1" noChangeArrowheads="1"/>
          </p:cNvSpPr>
          <p:nvPr>
            <p:ph type="title"/>
          </p:nvPr>
        </p:nvSpPr>
        <p:spPr>
          <a:xfrm>
            <a:off x="203200" y="277813"/>
            <a:ext cx="8483600" cy="1139825"/>
          </a:xfrm>
        </p:spPr>
        <p:txBody>
          <a:bodyPr/>
          <a:lstStyle/>
          <a:p>
            <a:pPr eaLnBrk="1" hangingPunct="1">
              <a:defRPr/>
            </a:pPr>
            <a:r>
              <a:rPr lang="en-US" sz="3600"/>
              <a:t>Algorithm for Threshold Segmentation using 1 global threshold for entire image</a:t>
            </a:r>
          </a:p>
        </p:txBody>
      </p:sp>
      <p:sp>
        <p:nvSpPr>
          <p:cNvPr id="260099" name="Rectangle 3">
            <a:extLst>
              <a:ext uri="{FF2B5EF4-FFF2-40B4-BE49-F238E27FC236}">
                <a16:creationId xmlns:a16="http://schemas.microsoft.com/office/drawing/2014/main" id="{37F78BB6-3157-4C2A-B102-44A5B925DAA2}"/>
              </a:ext>
            </a:extLst>
          </p:cNvPr>
          <p:cNvSpPr>
            <a:spLocks noGrp="1" noChangeArrowheads="1"/>
          </p:cNvSpPr>
          <p:nvPr>
            <p:ph type="body" idx="1"/>
          </p:nvPr>
        </p:nvSpPr>
        <p:spPr>
          <a:xfrm>
            <a:off x="976313" y="2182813"/>
            <a:ext cx="7777162" cy="4530725"/>
          </a:xfrm>
        </p:spPr>
        <p:txBody>
          <a:bodyPr/>
          <a:lstStyle/>
          <a:p>
            <a:pPr eaLnBrk="1" hangingPunct="1">
              <a:buFont typeface="Wingdings" panose="05000000000000000000" pitchFamily="2" charset="2"/>
              <a:buNone/>
              <a:defRPr/>
            </a:pPr>
            <a:r>
              <a:rPr lang="en-US" sz="2800" i="1"/>
              <a:t>for(each pixel f(i,j) of image) </a:t>
            </a:r>
            <a:br>
              <a:rPr lang="en-US" sz="2800" i="1"/>
            </a:br>
            <a:br>
              <a:rPr lang="en-US" sz="2800" i="1"/>
            </a:br>
            <a:r>
              <a:rPr lang="en-US" sz="2800" i="1"/>
              <a:t>     if f(i,j) &gt;= T </a:t>
            </a:r>
            <a:br>
              <a:rPr lang="en-US" sz="2800" i="1"/>
            </a:br>
            <a:r>
              <a:rPr lang="en-US" sz="2800" i="1"/>
              <a:t>          is an object pixel (Group 1)</a:t>
            </a:r>
          </a:p>
          <a:p>
            <a:pPr eaLnBrk="1" hangingPunct="1">
              <a:buFont typeface="Wingdings" panose="05000000000000000000" pitchFamily="2" charset="2"/>
              <a:buNone/>
              <a:defRPr/>
            </a:pPr>
            <a:r>
              <a:rPr lang="en-US" sz="2800" i="1"/>
              <a:t>       else </a:t>
            </a:r>
          </a:p>
          <a:p>
            <a:pPr eaLnBrk="1" hangingPunct="1">
              <a:buFont typeface="Wingdings" panose="05000000000000000000" pitchFamily="2" charset="2"/>
              <a:buNone/>
              <a:defRPr/>
            </a:pPr>
            <a:r>
              <a:rPr lang="en-US" sz="2800" i="1"/>
              <a:t>            is a background pixel (Group 0)</a:t>
            </a:r>
          </a:p>
        </p:txBody>
      </p:sp>
      <p:pic>
        <p:nvPicPr>
          <p:cNvPr id="260100" name="Reco3669.WAV">
            <a:hlinkClick r:id="" action="ppaction://media"/>
            <a:extLst>
              <a:ext uri="{FF2B5EF4-FFF2-40B4-BE49-F238E27FC236}">
                <a16:creationId xmlns:a16="http://schemas.microsoft.com/office/drawing/2014/main" id="{03D44756-8C18-4355-89FC-67E39F2C2D6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66688"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876" fill="hold"/>
                                        <p:tgtEl>
                                          <p:spTgt spid="2601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0100"/>
                </p:tgtEl>
              </p:cMediaNode>
            </p:audio>
          </p:childTnLst>
        </p:cTn>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2788</TotalTime>
  <Pages>12</Pages>
  <Words>2477</Words>
  <Application>Microsoft Office PowerPoint</Application>
  <PresentationFormat>On-screen Show (4:3)</PresentationFormat>
  <Paragraphs>361</Paragraphs>
  <Slides>64</Slides>
  <Notes>64</Notes>
  <HiddenSlides>0</HiddenSlides>
  <MMClips>50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2" baseType="lpstr">
      <vt:lpstr>Verdana</vt:lpstr>
      <vt:lpstr>Arial</vt:lpstr>
      <vt:lpstr>Wingdings</vt:lpstr>
      <vt:lpstr>Comic Sans MS</vt:lpstr>
      <vt:lpstr>Angsana New</vt:lpstr>
      <vt:lpstr>Symbol</vt:lpstr>
      <vt:lpstr>Globe</vt:lpstr>
      <vt:lpstr>MathType 5.0 Equation</vt:lpstr>
      <vt:lpstr>Image Segmentation</vt:lpstr>
      <vt:lpstr>What is Image Segmentation?</vt:lpstr>
      <vt:lpstr>More…</vt:lpstr>
      <vt:lpstr>Some Human Ideas</vt:lpstr>
      <vt:lpstr>Principal approaches</vt:lpstr>
      <vt:lpstr>Segmentation Methods</vt:lpstr>
      <vt:lpstr>Segmentation via Thresholding</vt:lpstr>
      <vt:lpstr>Segmentation via Thresholding</vt:lpstr>
      <vt:lpstr>Algorithm for Threshold Segmentation using 1 global threshold for entire image</vt:lpstr>
      <vt:lpstr>Threshold Example</vt:lpstr>
      <vt:lpstr>Threshold Selection is Important</vt:lpstr>
      <vt:lpstr>Threshold Selection using Histogram</vt:lpstr>
      <vt:lpstr>Effect of Illumination on Thresholding</vt:lpstr>
      <vt:lpstr>Adaptive (variable) Threshold</vt:lpstr>
      <vt:lpstr>Needs of Local Threshold</vt:lpstr>
      <vt:lpstr>Optimal Thresholding</vt:lpstr>
      <vt:lpstr>Threshold: Hypothesis Testing</vt:lpstr>
      <vt:lpstr>Thresholding Example – Magnetic Resonance Images</vt:lpstr>
      <vt:lpstr>Color (multi-spectral) Thresholding</vt:lpstr>
      <vt:lpstr>Another example – breast cancer mass detection</vt:lpstr>
      <vt:lpstr>Edge based Segmentation</vt:lpstr>
      <vt:lpstr>Edge based Segmentation</vt:lpstr>
      <vt:lpstr>Approximate Gradient with L1 Norm</vt:lpstr>
      <vt:lpstr>Effects of Smoothing</vt:lpstr>
      <vt:lpstr>Emphasizing Diagonal Edges</vt:lpstr>
      <vt:lpstr>Comparison of Edge Detection</vt:lpstr>
      <vt:lpstr>Edge Linking:  Boundary Extraction</vt:lpstr>
      <vt:lpstr>Local Edge Linking</vt:lpstr>
      <vt:lpstr>Criteria 1</vt:lpstr>
      <vt:lpstr>Criteria 2</vt:lpstr>
      <vt:lpstr>Criteria</vt:lpstr>
      <vt:lpstr>Local Edge Linking Results</vt:lpstr>
      <vt:lpstr>Region based Segmentation</vt:lpstr>
      <vt:lpstr>Region based Segmentation</vt:lpstr>
      <vt:lpstr>Region Merging Segmentation</vt:lpstr>
      <vt:lpstr>Region Merging Algorithm</vt:lpstr>
      <vt:lpstr>Region Merging Heuristics</vt:lpstr>
      <vt:lpstr>Region Merging Results</vt:lpstr>
      <vt:lpstr>Another Region Merging Sample</vt:lpstr>
      <vt:lpstr>Region Merging – Post processing?</vt:lpstr>
      <vt:lpstr>Region Merging –Simple Algorithm</vt:lpstr>
      <vt:lpstr>Region Merging –K Means – a more complex starting point?</vt:lpstr>
      <vt:lpstr>K-Means clustering</vt:lpstr>
      <vt:lpstr>K Means Clustering Results</vt:lpstr>
      <vt:lpstr>K Means Clustering – What is K???</vt:lpstr>
      <vt:lpstr>Region Splitting Segmentation</vt:lpstr>
      <vt:lpstr>Split and Merge Algorithms</vt:lpstr>
      <vt:lpstr>Split and Merge Algorithm</vt:lpstr>
      <vt:lpstr>Split …</vt:lpstr>
      <vt:lpstr>Merge …</vt:lpstr>
      <vt:lpstr>Quadtree Representation</vt:lpstr>
      <vt:lpstr>Split and Merge Explained</vt:lpstr>
      <vt:lpstr>Video Segmentation</vt:lpstr>
      <vt:lpstr>Video Segmentation</vt:lpstr>
      <vt:lpstr>PowerPoint Presentation</vt:lpstr>
      <vt:lpstr>Technique:  Background Subtraction</vt:lpstr>
      <vt:lpstr>Technique:  Shot Boundary Detection</vt:lpstr>
      <vt:lpstr>OpenCV Contour deteciton</vt:lpstr>
      <vt:lpstr>OpenCV</vt:lpstr>
      <vt:lpstr>OpenCV example</vt:lpstr>
      <vt:lpstr>OpenCV example</vt:lpstr>
      <vt:lpstr>More on Segmentation</vt:lpstr>
      <vt:lpstr>Up to now</vt:lpstr>
      <vt:lpstr>Idea: use deep learning networks to identify objects and pixels used in decision become grouped together into “object segment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Visual System</dc:title>
  <dc:subject/>
  <dc:creator>Yu Hen Hu</dc:creator>
  <cp:keywords/>
  <dc:description/>
  <cp:lastModifiedBy>Lynne Grewe</cp:lastModifiedBy>
  <cp:revision>270</cp:revision>
  <cp:lastPrinted>1601-01-01T00:00:00Z</cp:lastPrinted>
  <dcterms:created xsi:type="dcterms:W3CDTF">1997-09-04T00:54:30Z</dcterms:created>
  <dcterms:modified xsi:type="dcterms:W3CDTF">2019-10-01T04:16:54Z</dcterms:modified>
</cp:coreProperties>
</file>