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200" r:id="rId1"/>
  </p:sldMasterIdLst>
  <p:sldIdLst>
    <p:sldId id="256" r:id="rId2"/>
    <p:sldId id="426" r:id="rId3"/>
    <p:sldId id="462" r:id="rId4"/>
    <p:sldId id="436" r:id="rId5"/>
    <p:sldId id="496" r:id="rId6"/>
    <p:sldId id="451" r:id="rId7"/>
    <p:sldId id="434" r:id="rId8"/>
    <p:sldId id="456" r:id="rId9"/>
    <p:sldId id="457" r:id="rId10"/>
    <p:sldId id="450" r:id="rId11"/>
    <p:sldId id="498" r:id="rId12"/>
    <p:sldId id="435" r:id="rId13"/>
    <p:sldId id="438" r:id="rId14"/>
    <p:sldId id="500" r:id="rId15"/>
    <p:sldId id="441" r:id="rId16"/>
    <p:sldId id="459" r:id="rId17"/>
    <p:sldId id="383" r:id="rId18"/>
    <p:sldId id="501" r:id="rId19"/>
    <p:sldId id="499" r:id="rId20"/>
    <p:sldId id="503" r:id="rId21"/>
    <p:sldId id="497" r:id="rId22"/>
    <p:sldId id="504" r:id="rId23"/>
    <p:sldId id="440" r:id="rId24"/>
    <p:sldId id="378" r:id="rId25"/>
    <p:sldId id="442" r:id="rId26"/>
    <p:sldId id="458" r:id="rId27"/>
    <p:sldId id="412" r:id="rId28"/>
    <p:sldId id="325" r:id="rId29"/>
    <p:sldId id="326" r:id="rId30"/>
    <p:sldId id="439" r:id="rId31"/>
    <p:sldId id="384" r:id="rId32"/>
    <p:sldId id="381" r:id="rId33"/>
    <p:sldId id="454" r:id="rId34"/>
    <p:sldId id="437" r:id="rId35"/>
    <p:sldId id="342" r:id="rId36"/>
    <p:sldId id="455" r:id="rId37"/>
    <p:sldId id="430" r:id="rId38"/>
    <p:sldId id="429" r:id="rId39"/>
    <p:sldId id="445" r:id="rId40"/>
    <p:sldId id="447" r:id="rId41"/>
    <p:sldId id="443" r:id="rId42"/>
    <p:sldId id="444" r:id="rId43"/>
    <p:sldId id="452" r:id="rId44"/>
    <p:sldId id="453" r:id="rId45"/>
    <p:sldId id="431" r:id="rId46"/>
    <p:sldId id="428" r:id="rId47"/>
    <p:sldId id="432" r:id="rId4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ynne" initials="L" lastIdx="1" clrIdx="0">
    <p:extLst>
      <p:ext uri="{19B8F6BF-5375-455C-9EA6-DF929625EA0E}">
        <p15:presenceInfo xmlns:p15="http://schemas.microsoft.com/office/powerpoint/2012/main" userId="Lynne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913AD"/>
    <a:srgbClr val="0367AB"/>
    <a:srgbClr val="B7B251"/>
    <a:srgbClr val="2D9F94"/>
    <a:srgbClr val="FFCCFF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84" autoAdjust="0"/>
    <p:restoredTop sz="94660"/>
  </p:normalViewPr>
  <p:slideViewPr>
    <p:cSldViewPr>
      <p:cViewPr>
        <p:scale>
          <a:sx n="80" d="100"/>
          <a:sy n="80" d="100"/>
        </p:scale>
        <p:origin x="1478" y="5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commentAuthors" Target="commentAuthor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9-26T17:56:16.594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41 61 12571 0 0,'-22'-33'3578'0'0,"6"9"-3335"0"0,13 21-307 0 0,5 10 169 0 0,1 0-72 0 0,0-1-1 0 0,1 1 1 0 0,-1 0 0 0 0,1-1 0 0 0,0 0 0 0 0,1 0-1 0 0,-1 0 1 0 0,1-1 0 0 0,7 6 0 0 0,-10-9 148 0 0,0 0 0 0 0,0-1 0 0 0,0 1 0 0 0,1-1 0 0 0,-1 1 0 0 0,1-1 0 0 0,-1 0 0 0 0,1 0 0 0 0,0 0 0 0 0,-1 0 0 0 0,1 0 0 0 0,0-1 0 0 0,-1 1 0 0 0,1-1 0 0 0,0 0 0 0 0,0 0-1 0 0,0 0 1 0 0,-1 0 0 0 0,1 0 0 0 0,0-1 0 0 0,0 1 0 0 0,-1-1 0 0 0,1 0 0 0 0,0 0 0 0 0,-1 0 0 0 0,4-1 0 0 0,1-1-96 0 0,0 0 0 0 0,0 1 0 0 0,0 0 0 0 0,0 0 0 0 0,1 1 0 0 0,-1 0 0 0 0,1 0 0 0 0,9 0 0 0 0,64 7 59 0 0,-34-1-111 0 0,-33-5-20 0 0,44 5 151 0 0,-1-3-1 0 0,1-3 0 0 0,0-2 0 0 0,60-11 0 0 0,-90 9-64 0 0,0 0 0 0 0,1 2 1 0 0,0 2-1 0 0,-1 0 0 0 0,1 2 0 0 0,38 5 0 0 0,6 5 1 0 0,0-3 0 0 0,1-4 0 0 0,81-5 0 0 0,-81-5 178 0 0,307-14 369 0 0,-278 25-503 0 0,148 26 0 0 0,-143-15-150 0 0,12-2 97 0 0,64 10 4 0 0,-153-18-63 0 0,0 1-1 0 0,-1 2 1 0 0,56 24 0 0 0,-43-12 6 0 0,0 2-1 0 0,-2 2 1 0 0,45 34-1 0 0,-68-45-10 0 0,-1 1 0 0 0,0 1 1 0 0,-1 0-1 0 0,-1 1 0 0 0,-1 1 0 0 0,0 1 1 0 0,-2 0-1 0 0,20 37 0 0 0,2 10 147 0 0,-21-41-73 0 0,0 0 0 0 0,-2 0 0 0 0,13 42-1 0 0,8 49 215 0 0,-26-87-204 0 0,-1-10-24 0 0,-2-1 0 0 0,0 1-1 0 0,0 24 1 0 0,-6 52 75 0 0,-4 25-122 0 0,6-85-9 0 0,-12 63-1 0 0,2-24 28 0 0,9-8-47 0 0,2-51-2 0 0,0-1-1 0 0,0 1 1 0 0,-2 0 0 0 0,0-1 0 0 0,0 1-1 0 0,-7 19 1 0 0,9-33 0 0 0,0 0 0 0 0,-1-1-1 0 0,1 1 1 0 0,0 0 0 0 0,-1 0-1 0 0,1 0 1 0 0,-1-1 0 0 0,1 1 0 0 0,-1 0-1 0 0,1 0 1 0 0,-1-1 0 0 0,1 1 0 0 0,-1 0-1 0 0,0-1 1 0 0,1 1 0 0 0,-1-1 0 0 0,0 1-1 0 0,0 0 1 0 0,1-1 0 0 0,-1 0 0 0 0,0 1-1 0 0,0-1 1 0 0,0 0 0 0 0,0 1 0 0 0,1-1-1 0 0,-1 0 1 0 0,0 0 0 0 0,0 0 0 0 0,-1 1-1 0 0,0-2 5 0 0,0 1-1 0 0,0-1 0 0 0,0 0 0 0 0,0 0 1 0 0,0 0-1 0 0,0 0 0 0 0,0 0 0 0 0,0 0 0 0 0,1 0 1 0 0,-1 0-1 0 0,0-1 0 0 0,-1-1 0 0 0,-7-8 59 0 0,0 0 1 0 0,-14-23-1 0 0,22 31-49 0 0,-39-57 69 0 0,10 16-39 0 0,-50-95 0 0 0,66 108-42 0 0,-1 1 0 0 0,-2 0 0 0 0,-40-52 0 0 0,55 79-10 0 0,0-1 0 0 0,-1 1 0 0 0,1 0 0 0 0,-1 0 0 0 0,0 0 0 0 0,1 0 1 0 0,-1 1-1 0 0,-7-3 0 0 0,10 4-3 0 0,0 0 0 0 0,-1 1 1 0 0,1 0-1 0 0,0-1 1 0 0,0 1-1 0 0,-1 0 1 0 0,1 0-1 0 0,0 0 0 0 0,0-1 1 0 0,-1 1-1 0 0,1 1 1 0 0,0-1-1 0 0,0 0 1 0 0,-1 0-1 0 0,1 0 0 0 0,0 1 1 0 0,0-1-1 0 0,-1 0 1 0 0,1 1-1 0 0,0-1 1 0 0,0 1-1 0 0,0 0 0 0 0,0-1 1 0 0,0 1-1 0 0,0 0 1 0 0,0 0-1 0 0,0 0 1 0 0,0-1-1 0 0,0 1 0 0 0,0 0 1 0 0,0 0-1 0 0,1 0 1 0 0,-1 1-1 0 0,0-1 1 0 0,1 0-1 0 0,-1 2 1 0 0,-1 0-9 0 0,1 1 1 0 0,-1 0 0 0 0,1 0-1 0 0,1 0 1 0 0,-1 0-1 0 0,0 0 1 0 0,1 0 0 0 0,0 0-1 0 0,0 0 1 0 0,0 0 0 0 0,1 0-1 0 0,0 5 1 0 0,17 54-43 0 0,-5-16 26 0 0,-5-12 16 0 0,1 0 0 0 0,1-1-1 0 0,22 49 1 0 0,-28-73 12 0 0,1 0 0 0 0,1-1 0 0 0,0 1-1 0 0,0-1 1 0 0,1 0 0 0 0,0 0 0 0 0,0-1 0 0 0,1 0-1 0 0,0 0 1 0 0,0-1 0 0 0,1 0 0 0 0,0-1-1 0 0,0 1 1 0 0,1-2 0 0 0,14 7 0 0 0,-14-8 10 0 0,0-1 0 0 0,1 0 0 0 0,-1-1 0 0 0,1 0 0 0 0,0 0 0 0 0,0-1 0 0 0,0-1 0 0 0,0 0 0 0 0,0 0 0 0 0,0-1 0 0 0,-1-1 0 0 0,13-2 0 0 0,-20 2-6 0 0,1 1 0 0 0,-1-1 1 0 0,0 0-1 0 0,0 0 0 0 0,0 0 1 0 0,0-1-1 0 0,-1 1 0 0 0,1 0 1 0 0,-1-1-1 0 0,1 0 0 0 0,-1 0 1 0 0,0 0-1 0 0,0 0 0 0 0,0 0 1 0 0,-1 0-1 0 0,3-5 0 0 0,3-9 32 0 0,10-37 0 0 0,-3 11-21 0 0,0 12 10 0 0,27-43 0 0 0,-29 57-24 0 0,-2-1 1 0 0,0 1-1 0 0,-1-1 0 0 0,-1-1 1 0 0,-1 0-1 0 0,0 0 0 0 0,-1 0 1 0 0,3-22-1 0 0,-9 25 17 0 0,0-1 0 0 0,-1 1 0 0 0,-5-22 0 0 0,3 19-17 0 0,1 0 0 0 0,1-20 1 0 0,1 33-5 0 0,0 0 1 0 0,1 1 0 0 0,0-1-1 0 0,0 0 1 0 0,0 1 0 0 0,1-1-1 0 0,0 1 1 0 0,0-1 0 0 0,0 1-1 0 0,1 0 1 0 0,3-6 0 0 0,-2 3-44 0 0,-3 6 43 0 0,-1 1 0 0 0,1 0 0 0 0,-1-1 0 0 0,1 1 0 0 0,0 0 0 0 0,-1 0-1 0 0,1-1 1 0 0,0 1 0 0 0,0 0 0 0 0,0 0 0 0 0,0 0 0 0 0,0 0 0 0 0,0 0 0 0 0,0 0 0 0 0,0 0 0 0 0,3-1 0 0 0,-4 2 10 0 0,0 1-13 0 0,-1 1 0 0 0,1-1 0 0 0,-1 0 0 0 0,1 0 0 0 0,-1 0 1 0 0,1 0-1 0 0,-1 0 0 0 0,0 0 0 0 0,1 0 0 0 0,-1 0 0 0 0,0 0 1 0 0,0 0-1 0 0,0 0 0 0 0,0 0 0 0 0,0-1 0 0 0,0 1 1 0 0,-1 1-1 0 0,1-2 2 0 0,-1 1 1 0 0,1 0-1 0 0,0 0 1 0 0,0 0-1 0 0,0 0 1 0 0,0 0 0 0 0,0 0-1 0 0,0 0 1 0 0,0 0-1 0 0,0 0 1 0 0,1 0-1 0 0,-1 1 1 0 0,0-1-1 0 0,1 0 1 0 0,-1 1 0 0 0,1-1-1 0 0,-1 0 1 0 0,0 3-1 0 0,1-2 3 0 0,-1 0 0 0 0,1 0 0 0 0,-1 1 0 0 0,0-1 0 0 0,0 0 0 0 0,0 0 0 0 0,0 0 0 0 0,0 0 0 0 0,-1 0 0 0 0,1 0 0 0 0,0 0 0 0 0,-1 0 0 0 0,0-1 0 0 0,1 1 0 0 0,-1-1 0 0 0,0 1 0 0 0,0-1 0 0 0,0 1-1 0 0,-3 1 1 0 0,-45 22-3 0 0,44-22 3 0 0,-11 3-1 0 0,0-1 0 0 0,-1-1 0 0 0,1 0 0 0 0,-1-2 0 0 0,0 0 0 0 0,-27 0 0 0 0,21-1 1 0 0,0 0 0 0 0,-44 10-1 0 0,39-2-26 0 0,0 1 0 0 0,1 1-1 0 0,0 1 1 0 0,1 1-1 0 0,-48 33 1 0 0,53-33 11 0 0,17-12 11 0 0,1 1 1 0 0,0 0-1 0 0,0 0 0 0 0,0 1 1 0 0,0-1-1 0 0,1 1 0 0 0,-1 0 0 0 0,1 0 1 0 0,-1 0-1 0 0,-2 4 0 0 0,14-8-18 0 0,0-1 1 0 0,0 0-1 0 0,0 0 0 0 0,12-6 1 0 0,128-45-218 0 0,13-7 244 0 0,-139 49-10 0 0,0 1 0 0 0,1 1 0 0 0,0 1 0 0 0,0 1 1 0 0,1 1-1 0 0,0 1 0 0 0,40-3 0 0 0,-63 8 4 0 0,1 0 0 0 0,-1 0 1 0 0,0 0-1 0 0,0-1 0 0 0,0 1 0 0 0,0 0 0 0 0,0 1 0 0 0,0-1 0 0 0,0 0 1 0 0,0 0-1 0 0,0 0 0 0 0,0 1 0 0 0,0-1 0 0 0,0 0 0 0 0,0 1 1 0 0,0-1-1 0 0,0 1 0 0 0,0-1 0 0 0,0 1 0 0 0,0 0 0 0 0,0-1 0 0 0,-1 1 1 0 0,1 0-1 0 0,0 0 0 0 0,1 1 0 0 0,-2-1 1 0 0,0 0 0 0 0,0 0 0 0 0,0 1 0 0 0,0-1 0 0 0,-1 0 0 0 0,1 0 0 0 0,0 0 0 0 0,0 0 0 0 0,-1 1 0 0 0,1-1 0 0 0,-1 0 0 0 0,1 0 0 0 0,-1 0 1 0 0,1 0-1 0 0,-1 0 0 0 0,0 0 0 0 0,0 0 0 0 0,-1 1 0 0 0,-4 5 12 0 0,0 0 0 0 0,-1-1 0 0 0,0 0 0 0 0,-13 9 0 0 0,-6-1-11 0 0,-1-1 0 0 0,0-2-1 0 0,-1-1 1 0 0,-29 7-1 0 0,-61 24-6 0 0,111-38-2 0 0,1 1 1 0 0,-1 1-1 0 0,1-1 1 0 0,0 1-1 0 0,0 0 0 0 0,0 0 1 0 0,1 1-1 0 0,0 0 0 0 0,0 0 1 0 0,0 0-1 0 0,1 0 1 0 0,-1 1-1 0 0,2-1 0 0 0,-7 15 1 0 0,10-21 7 0 0,0 1 1 0 0,0-1-1 0 0,0 1 1 0 0,-1-1-1 0 0,1 1 1 0 0,0-1 0 0 0,0 1-1 0 0,0-1 1 0 0,0 1-1 0 0,0-1 1 0 0,0 1-1 0 0,0 0 1 0 0,0-1-1 0 0,0 1 1 0 0,0-1-1 0 0,0 1 1 0 0,0-1-1 0 0,1 1 1 0 0,-1-1 0 0 0,0 1-1 0 0,0-1 1 0 0,1 1-1 0 0,-1-1 1 0 0,0 1-1 0 0,0-1 1 0 0,1 1-1 0 0,-1-1 1 0 0,1 0-1 0 0,-1 1 1 0 0,0-1 0 0 0,1 1-1 0 0,-1-1 1 0 0,1 0-1 0 0,-1 0 1 0 0,1 1-1 0 0,-1-1 1 0 0,1 0-1 0 0,-1 0 1 0 0,1 1-1 0 0,-1-1 1 0 0,1 0 0 0 0,-1 0-1 0 0,1 0 1 0 0,-1 0-1 0 0,1 0 1 0 0,0 0-1 0 0,-1 0 1 0 0,1 0-1 0 0,-1 0 1 0 0,1 0-1 0 0,-1 0 1 0 0,1 0 0 0 0,-1 0-1 0 0,1 0 1 0 0,-1-1-1 0 0,1 1 1 0 0,-1 0-1 0 0,1 0 1 0 0,0-1-1 0 0,41-16 36 0 0,-32 13 0 0 0,2 0-46 0 0,1 1-1 0 0,0 0 0 0 0,0 1 1 0 0,0 1-1 0 0,1 0 0 0 0,-1 0 1 0 0,26 4-1 0 0,-19-2 9 0 0,1 0 0 0 0,25-4 0 0 0,-42 3 11 0 0,0-1 0 0 0,0 0 0 0 0,-1-1 1 0 0,1 1-1 0 0,0-1 0 0 0,-1 0 0 0 0,1 1 0 0 0,-1-2 1 0 0,6-2-1 0 0,-9 4-6 0 0,1 1 0 0 0,0-1-1 0 0,-1 1 1 0 0,1-1 0 0 0,-1 1 0 0 0,1-1 0 0 0,0 1 0 0 0,-1-1-1 0 0,1 0 1 0 0,-1 1 0 0 0,0-1 0 0 0,1 0 0 0 0,-1 1-1 0 0,1-1 1 0 0,-1 0 0 0 0,0 0 0 0 0,0 1 0 0 0,1-1 0 0 0,-1 0-1 0 0,0 0 1 0 0,0 0 0 0 0,0 1 0 0 0,0-1 0 0 0,0 0-1 0 0,0 0 1 0 0,0 0 0 0 0,0 1 0 0 0,0-1 0 0 0,0 0 0 0 0,-1 0-1 0 0,1 0 1 0 0,0 1 0 0 0,0-1 0 0 0,-1 0 0 0 0,1 0-1 0 0,0 1 1 0 0,-1-1 0 0 0,1 0 0 0 0,-1 1 0 0 0,1-1 0 0 0,-1 0-1 0 0,1 1 1 0 0,-1-1 0 0 0,0 1 0 0 0,1-1 0 0 0,-1 1 0 0 0,0-1-1 0 0,1 1 1 0 0,-1 0 0 0 0,0-1 0 0 0,0 1 0 0 0,0-1-1 0 0,-2 0-4 0 0,-1-1-1 0 0,1 1 0 0 0,0 0 1 0 0,-1 0-1 0 0,1 0 0 0 0,-1 1 1 0 0,1-1-1 0 0,-1 1 0 0 0,0-1 0 0 0,1 1 1 0 0,-1 0-1 0 0,1 1 0 0 0,-1-1 1 0 0,1 1-1 0 0,-1-1 0 0 0,1 1 1 0 0,-6 2-1 0 0,-7 3-15 0 0,1 0 1 0 0,-23 14-1 0 0,16-8 17 0 0,12-6-1 0 0,0-1-1 0 0,0 2 0 0 0,0-1 0 0 0,1 1 0 0 0,-11 11 1 0 0,20-17 3 0 0,0-1 0 0 0,-1 0 0 0 0,1 1 0 0 0,0-1 0 0 0,0 0 0 0 0,-1 1 0 0 0,1-1 0 0 0,0 1 0 0 0,0-1 0 0 0,0 1 0 0 0,0-1 1 0 0,-1 1-1 0 0,1-1 0 0 0,0 1 0 0 0,0-1 0 0 0,0 1 0 0 0,0-1 0 0 0,0 1 0 0 0,0-1 0 0 0,0 0 0 0 0,0 1 0 0 0,0-1 0 0 0,1 1 0 0 0,-1-1 0 0 0,0 1 1 0 0,0-1-1 0 0,0 1 0 0 0,0-1 0 0 0,1 1 0 0 0,-1-1 0 0 0,0 0 0 0 0,1 1 0 0 0,-1-1 0 0 0,1 1 0 0 0,14 14 4 0 0,-5-6-4 0 0,-9-6 3 0 0,1-1-1 0 0,-1 1 0 0 0,0 0 1 0 0,-1-1-1 0 0,1 1 0 0 0,0 0 0 0 0,-1 0 1 0 0,1 0-1 0 0,-1-1 0 0 0,0 6 1 0 0,27-35 6 0 0,-6-1-36 0 0,2 0 1 0 0,46-43-1 0 0,-58 60 24 0 0,9-6-2 0 0,-47 49-28 0 0,-96 84 78 0 0,123-115-57 0 0,17-33-37 0 0,-14 27 48 0 0,0 0 1 0 0,0 0-1 0 0,1 0 1 0 0,0 1-1 0 0,0 0 1 0 0,0-1 0 0 0,0 2-1 0 0,0-1 1 0 0,1 0-1 0 0,0 1 1 0 0,0 0-1 0 0,0 0 1 0 0,0 0-1 0 0,9-3 1 0 0,-13 6-1 0 0,1-1-1 0 0,-1 1 1 0 0,1-1-1 0 0,-1 1 1 0 0,0-1-1 0 0,1 0 1 0 0,-1 0 0 0 0,0 0-1 0 0,0 0 1 0 0,1 0-1 0 0,-1 0 1 0 0,0 0 0 0 0,0 0-1 0 0,0 0 1 0 0,1-3-1 0 0,-2 3-6 0 0,-1 1 0 0 0,1-1 0 0 0,-1 1 1 0 0,1-1-1 0 0,-1 1 0 0 0,0-1 0 0 0,1 1 0 0 0,-1 0 0 0 0,0-1 0 0 0,1 1 0 0 0,-1 0 0 0 0,0 0 0 0 0,0-1 0 0 0,1 1 0 0 0,-1 0 0 0 0,0 0 0 0 0,0 0 0 0 0,1 0 0 0 0,-1 0 0 0 0,0 0 0 0 0,0 0 0 0 0,1 0 0 0 0,-2 0 0 0 0,-19 1-632 0 0,-15 9-2016 0 0,13-1-2002 0 0,10-3 174 0 0,-1 0-3408 0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9-26T17:57:23.97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12923 3 6337 0 0,'0'0'196'0'0,"-1"0"-1"0"0,1-1 1 0 0,0 1 0 0 0,-1 0-1 0 0,1 0 1 0 0,0 0-1 0 0,-1-1 1 0 0,1 1-1 0 0,0 0 1 0 0,-1 0-1 0 0,1 0 1 0 0,0 0 0 0 0,-1 0-1 0 0,1 0 1 0 0,0 0-1 0 0,-1 0 1 0 0,1 0-1 0 0,-1 0 1 0 0,1 0-1 0 0,0 0 1 0 0,-1 0 0 0 0,1 0-1 0 0,0 0 1 0 0,-1 0-1 0 0,1 0 1 0 0,-1 0-1 0 0,1 1 1 0 0,0-1-1 0 0,-1 0 1 0 0,1 1 0 0 0,0-1-94 0 0,0 0 1 0 0,0 1 0 0 0,0-1-1 0 0,0 1 1 0 0,0-1 0 0 0,0 1-1 0 0,0-1 1 0 0,1 0 0 0 0,-1 1 0 0 0,0-1-1 0 0,0 1 1 0 0,1-1 0 0 0,-1 0-1 0 0,0 1 1 0 0,0-1 0 0 0,1 0 0 0 0,-1 1-1 0 0,0-1 1 0 0,1 0 0 0 0,-1 0-1 0 0,1 1 1 0 0,-1-1 0 0 0,0 0-1 0 0,1 0 1 0 0,-1 0 0 0 0,1 1 0 0 0,0-1-1 0 0,1 2 54 0 0,1 0 0 0 0,-1 0 0 0 0,0 0-1 0 0,1 1 1 0 0,-1-1 0 0 0,0 1-1 0 0,-1-1 1 0 0,1 1 0 0 0,0 0 0 0 0,-1-1-1 0 0,0 1 1 0 0,1 0 0 0 0,-1 0 0 0 0,0 0-1 0 0,-1 0 1 0 0,1 0 0 0 0,0 1 0 0 0,-1-1-1 0 0,0 0 1 0 0,1 0 0 0 0,-1 0 0 0 0,-1 5-1 0 0,0 15 302 0 0,0 0-1 0 0,-6 23 0 0 0,4-24-78 0 0,1 0-46 0 0,-1-1-1 0 0,-1 0 1 0 0,-1 0-1 0 0,0 0 1 0 0,-2 0-1 0 0,0-1 1 0 0,-2-1-1 0 0,0 1 1 0 0,-1-1-1 0 0,-15 21 1 0 0,14-26-259 0 0,-1-1 0 0 0,-1-1 0 0 0,0 0 0 0 0,0 0 0 0 0,-17 9 0 0 0,-77 45 379 0 0,68-45-271 0 0,-1-2 0 0 0,-1-1 0 0 0,-1-2 0 0 0,0-2-1 0 0,-1-2 1 0 0,-1-2 0 0 0,1-2 0 0 0,-1-1 0 0 0,-1-3 0 0 0,1-1-1 0 0,-80-7 1 0 0,-183-29 91 0 0,20 0-169 0 0,-508 15-35 0 0,604 18-52 0 0,-458 9 21 0 0,-2 1-57 0 0,293-8 68 0 0,-243-1-36 0 0,-398-1 167 0 0,156 91-126 0 0,602-61 65 0 0,-363-4-1 0 0,-245-56 115 0 0,839 29-233 0 0,-407-19 81 0 0,-668-45 524 0 0,422-10-340 0 0,610 68-271 0 0,-153-16 41 0 0,-416 6-1 0 0,529 22-21 0 0,-238 19 51 0 0,277-16-66 0 0,0 2 0 0 0,1 2 1 0 0,0 3-1 0 0,-55 23 0 0 0,59-16 3 0 0,1 3-1 0 0,1 2 1 0 0,-47 35-1 0 0,-119 113 15 0 0,123-93 28 0 0,-138 165 0 0 0,214-229-41 0 0,1 1 0 0 0,1 1 0 0 0,0 0 0 0 0,2 0 1 0 0,0 1-1 0 0,2 0 0 0 0,0 1 0 0 0,1 0 0 0 0,-6 40 0 0 0,9-32-1 0 0,1 1 1 0 0,2-1 0 0 0,1 1-1 0 0,2-1 1 0 0,0 1-1 0 0,14 55 1 0 0,128 686 7 0 0,-128-671 53 0 0,5-1 0 0 0,53 155 0 0 0,103 181 149 0 0,-57-104-164 0 0,-34-82 78 0 0,-37-143-79 0 0,6 14 104 0 0,-49-106-117 0 0,-1 1 0 0 0,-1 0-1 0 0,0 0 1 0 0,-2 0 0 0 0,0 0-1 0 0,0 18 1 0 0,-1-32-26 0 0,-1 1 0 0 0,0-1 1 0 0,0 0-1 0 0,0 0 0 0 0,0 0 0 0 0,0 1 0 0 0,-1-1 1 0 0,1 0-1 0 0,-1 0 0 0 0,1 0 0 0 0,-1 0 0 0 0,0 0 1 0 0,0 0-1 0 0,0 0 0 0 0,0 0 0 0 0,0 0 1 0 0,0 0-1 0 0,0 0 0 0 0,-1-1 0 0 0,1 1 0 0 0,-1 0 1 0 0,1-1-1 0 0,-1 1 0 0 0,0-1 0 0 0,1 0 1 0 0,-1 1-1 0 0,0-1 0 0 0,0 0 0 0 0,0 0 0 0 0,0 0 1 0 0,0-1-1 0 0,0 1 0 0 0,0 0 0 0 0,0-1 0 0 0,-1 1 1 0 0,1-1-1 0 0,0 0 0 0 0,0 0 0 0 0,0 0 1 0 0,-1 0-1 0 0,1 0 0 0 0,0 0 0 0 0,0 0 0 0 0,0-1 1 0 0,0 1-1 0 0,-1-1 0 0 0,1 0 0 0 0,0 0 0 0 0,0 1 1 0 0,0-1-1 0 0,0 0 0 0 0,1-1 0 0 0,-1 1 1 0 0,0 0-1 0 0,-1-2 0 0 0,-16-11 34 0 0,1-2 0 0 0,1 0 0 0 0,0-1-1 0 0,-27-36 1 0 0,-19-19-14 0 0,-6 8 22 0 0,-127-89 0 0 0,173 132-27 0 0,-13-7-55 0 0,35 28 34 0 0,1 0-1 0 0,0 0 1 0 0,0 0 0 0 0,0 0-1 0 0,0 0 1 0 0,0 0 0 0 0,0 0-1 0 0,0 0 1 0 0,0 0 0 0 0,0 0-1 0 0,-1 0 1 0 0,1 0 0 0 0,0 0-1 0 0,0 0 1 0 0,0 0 0 0 0,0 0-1 0 0,0 0 1 0 0,0 0 0 0 0,0 0-1 0 0,0 0 1 0 0,0 0 0 0 0,0 0-1 0 0,-1 0 1 0 0,1 0-1 0 0,0 0 1 0 0,0 0 0 0 0,0 0-1 0 0,0 0 1 0 0,0 1 0 0 0,0-1-1 0 0,0 0 1 0 0,0 0 0 0 0,0 0-1 0 0,0 0 1 0 0,0 0 0 0 0,0 0-1 0 0,0 0 1 0 0,0 0 0 0 0,0 0-1 0 0,0 0 1 0 0,0 1 0 0 0,0-1-1 0 0,0 0 1 0 0,0 0 0 0 0,0 0-1 0 0,0 0 1 0 0,0 0 0 0 0,0 0-1 0 0,0 0 1 0 0,0 0 0 0 0,0 0-1 0 0,0 1 1 0 0,0-1 0 0 0,0 0-1 0 0,0 0 1 0 0,0 0 0 0 0,0 0-1 0 0,0 0 1 0 0,0 0 0 0 0,0 0-1 0 0,0 0 1 0 0,0 0 0 0 0,0 0-1 0 0,0 1 1 0 0,0-1-1 0 0,0 0 1 0 0,1 0 0 0 0,-1 0-1 0 0,5 14-49 0 0,11 16-31 0 0,-16-29 80 0 0,24 42-17 0 0,54 73 1 0 0,-65-99 10 0 0,1-1 0 0 0,0-1 0 0 0,2 0 1 0 0,0-1-1 0 0,0 0 0 0 0,35 20 0 0 0,-30-22-2 0 0,1-1 0 0 0,33 12 0 0 0,-45-19 7 0 0,0-1 1 0 0,0-1-1 0 0,1 0 0 0 0,-1 0 0 0 0,1-1 1 0 0,-1-1-1 0 0,1 1 0 0 0,11-2 1 0 0,-17 0 1 0 0,-1 0 1 0 0,0-1 0 0 0,0 1-1 0 0,0-1 1 0 0,0 1 0 0 0,0-1 0 0 0,-1 0-1 0 0,1 0 1 0 0,-1-1 0 0 0,1 1-1 0 0,-1-1 1 0 0,0 0 0 0 0,0 0 0 0 0,0 0-1 0 0,0 0 1 0 0,0-1 0 0 0,-1 1-1 0 0,1-1 1 0 0,-1 1 0 0 0,0-1-1 0 0,2-6 1 0 0,5-10 6 0 0,-1-1-1 0 0,-2 0 1 0 0,5-22 0 0 0,-3 14-1 0 0,1-3 4 0 0,-2-1-1 0 0,0 0 1 0 0,-3 0 0 0 0,0 0 0 0 0,-2-1 0 0 0,-2 1 0 0 0,-1 0 0 0 0,-2-1-1 0 0,-7-36 1 0 0,0 26-15 0 0,3 0 0 0 0,-5-78-1 0 0,12 121 7 0 0,0 0 0 0 0,0-1-1 0 0,0 1 1 0 0,0 0-1 0 0,0 0 1 0 0,0 0 0 0 0,-1 0-1 0 0,1 0 1 0 0,0 0-1 0 0,-1 0 1 0 0,1 0 0 0 0,0 0-1 0 0,-1 0 1 0 0,0 0-1 0 0,1 0 1 0 0,-1 0 0 0 0,1 0-1 0 0,-1 0 1 0 0,0 1-1 0 0,0-1 1 0 0,0 0 0 0 0,1 0-1 0 0,-1 1 1 0 0,0-1-1 0 0,0 0 1 0 0,0 1 0 0 0,0-1-1 0 0,0 1 1 0 0,-2-1-1 0 0,0 0 2 0 0,-1 1-1 0 0,0-1 1 0 0,1 1 0 0 0,-1 0-1 0 0,0 0 1 0 0,1 0-1 0 0,-1 0 1 0 0,-5 1-1 0 0,5 0-6 0 0,0 1 0 0 0,1-1 0 0 0,-1 0-1 0 0,1 1 1 0 0,0 0 0 0 0,-1 0 0 0 0,1 0-1 0 0,0 0 1 0 0,0 0 0 0 0,0 1 0 0 0,1-1-1 0 0,-1 1 1 0 0,1 0 0 0 0,-1 0 0 0 0,-2 5-1 0 0,-6 8-57 0 0,-15 32 0 0 0,10-18 36 0 0,-12 18 28 0 0,-43 55 0 0 0,56-84 0 0 0,-2 0 0 0 0,0-1 0 0 0,-1-1 1 0 0,-1-1-1 0 0,-26 18 0 0 0,17-20-43 0 0,28-14 41 0 0,0 0 0 0 0,0 0 0 0 0,0 0 0 0 0,0 0 0 0 0,0 0 0 0 0,0 0 0 0 0,0 0 1 0 0,0 0-1 0 0,0 1 0 0 0,0-1 0 0 0,-1 0 0 0 0,1 0 0 0 0,0 0 0 0 0,0 0 0 0 0,0 0 0 0 0,0 0 0 0 0,0 0 0 0 0,0 0 0 0 0,0 0 1 0 0,0 0-1 0 0,0 0 0 0 0,-1-1 0 0 0,1 1 0 0 0,0 0 0 0 0,0 0 0 0 0,0 0 0 0 0,0 0 0 0 0,0 0 0 0 0,0 0 0 0 0,0 0 0 0 0,0 0 1 0 0,0 0-1 0 0,0 0 0 0 0,0 0 0 0 0,-1 0 0 0 0,1 0 0 0 0,0 0 0 0 0,0 0 0 0 0,0 0 0 0 0,0 0 0 0 0,0-1 0 0 0,0 1 0 0 0,0 0 0 0 0,0 0 1 0 0,0 0-1 0 0,0 0 0 0 0,0 0 0 0 0,0 0 0 0 0,0 0 0 0 0,0 0 0 0 0,0 0 0 0 0,0-1 0 0 0,0 1 0 0 0,0 0 0 0 0,0 0 0 0 0,0 0 1 0 0,0 0-1 0 0,0 0 0 0 0,0 0 0 0 0,0 0 0 0 0,0 0 0 0 0,0 0 0 0 0,0 0 0 0 0,0-1 0 0 0,0 1 0 0 0,0 0 0 0 0,12-14-65 0 0,42-42-19 0 0,58-53-61 0 0,-77 78 144 0 0,42-26 1 0 0,-60 46 6 0 0,0 1 0 0 0,1 1 0 0 0,0 0 0 0 0,0 2 0 0 0,23-7 0 0 0,-39 13-5 0 0,0 0 0 0 0,0 1 0 0 0,0-1 1 0 0,0 1-1 0 0,0-1 0 0 0,1 1 0 0 0,-1 0 1 0 0,0 0-1 0 0,0 0 0 0 0,0 0 0 0 0,1 0 1 0 0,-1 1-1 0 0,0-1 0 0 0,0 1 0 0 0,0-1 1 0 0,0 1-1 0 0,0 0 0 0 0,0 0 0 0 0,0 0 1 0 0,0 0-1 0 0,0 0 0 0 0,3 2 1 0 0,-5-1 1 0 0,1-1 1 0 0,0 1 0 0 0,0-1-1 0 0,0 1 1 0 0,-1-1 0 0 0,1 1 0 0 0,-1 0-1 0 0,1 0 1 0 0,-1-1 0 0 0,0 1 0 0 0,0 0-1 0 0,0-1 1 0 0,0 1 0 0 0,0 0 0 0 0,0 0-1 0 0,0-1 1 0 0,0 1 0 0 0,-1 0 0 0 0,1 0-1 0 0,-1-1 1 0 0,1 1 0 0 0,-1 0-1 0 0,0-1 1 0 0,1 1 0 0 0,-1-1 0 0 0,0 1-1 0 0,0-1 1 0 0,-1 2 0 0 0,-16 20 20 0 0,0 0 0 0 0,-1-2 0 0 0,-1 0 0 0 0,-1-1 0 0 0,-41 30 0 0 0,17-14-1 0 0,6-6-15 0 0,-2-3 0 0 0,-1-1 0 0 0,-1-2 0 0 0,-79 32 0 0 0,115-54-11 0 0,1 1 1 0 0,0 0 0 0 0,-1 0 0 0 0,1 0-1 0 0,0 1 1 0 0,1 0 0 0 0,-1 0-1 0 0,1 1 1 0 0,0 0 0 0 0,-6 6 0 0 0,11-11 2 0 0,0 0 0 0 0,0 1 0 0 0,0-1 0 0 0,-1 0 1 0 0,1 0-1 0 0,0 1 0 0 0,0-1 0 0 0,0 0 1 0 0,0 0-1 0 0,0 1 0 0 0,0-1 0 0 0,0 0 0 0 0,0 0 1 0 0,0 1-1 0 0,0-1 0 0 0,1 0 0 0 0,-1 0 1 0 0,0 0-1 0 0,0 1 0 0 0,0-1 0 0 0,0 0 0 0 0,0 0 1 0 0,0 1-1 0 0,0-1 0 0 0,1 0 0 0 0,-1 0 0 0 0,0 0 1 0 0,0 1-1 0 0,0-1 0 0 0,0 0 0 0 0,1 0 1 0 0,-1 0-1 0 0,0 0 0 0 0,0 0 0 0 0,1 1 0 0 0,-1-1 1 0 0,0 0-1 0 0,0 0 0 0 0,15 4-63 0 0,14-3-29 0 0,-18-2 86 0 0,0-2 1 0 0,-1 0-1 0 0,1 0 1 0 0,-1-1-1 0 0,0 0 1 0 0,0-1-1 0 0,15-9 1 0 0,66-50-76 0 0,-52 36 66 0 0,-20 13-8 0 0,-11 9 26 0 0,-1 0-1 0 0,1 0 1 0 0,1 1-1 0 0,-1 0 1 0 0,1 1-1 0 0,0-1 1 0 0,0 2-1 0 0,18-6 1 0 0,-26 9-3 0 0,1 0 1 0 0,-1 0-1 0 0,0 0 1 0 0,1 0 0 0 0,-1 0-1 0 0,0 0 1 0 0,0 1-1 0 0,1-1 1 0 0,-1 1 0 0 0,0-1-1 0 0,0 1 1 0 0,0-1-1 0 0,0 1 1 0 0,0 0 0 0 0,1-1-1 0 0,-1 1 1 0 0,0 0 0 0 0,-1 0-1 0 0,1 0 1 0 0,0 0-1 0 0,0 0 1 0 0,0 0 0 0 0,0 0-1 0 0,-1 0 1 0 0,1 0-1 0 0,-1 0 1 0 0,1 0 0 0 0,-1 1-1 0 0,1-1 1 0 0,-1 0 0 0 0,1 0-1 0 0,-1 0 1 0 0,0 1-1 0 0,0-1 1 0 0,0 0 0 0 0,0 1-1 0 0,0-1 1 0 0,0 2-1 0 0,1 6 2 0 0,0 1-1 0 0,-1-1 1 0 0,-2 16-1 0 0,-1 3 12 0 0,-1 1-1 0 0,-1-2 1 0 0,-1 1 0 0 0,-2-1-1 0 0,0 0 1 0 0,-22 46 0 0 0,24-66-2 0 0,3-8-6 0 0,1-17-5 0 0,6-25-10 0 0,6-15 31 0 0,-3 12-49 0 0,22-79 0 0 0,-30 183-44 0 0,2-31-35 0 0,0-17-277 0 0,-1-1 0 0 0,1 0 0 0 0,0 0-1 0 0,1 0 1 0 0,0 0 0 0 0,1 0-1 0 0,0-1 1 0 0,6 13 0 0 0,-2-7-2244 0 0,1 0 0 0 0,1-1 0 0 0,0 0 0 0 0,11 12 0 0 0,-1-4-5376 0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9-26T18:09:30.449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7237 379 11034 0 0,'-13'-17'3403'0'0,"-14"-14"-125"0"0,-32-48-2708 0 0,50 67-615 0 0,-2 0 1 0 0,1 2-1 0 0,-1-1 0 0 0,1 1 0 0 0,-2 1 1 0 0,0 0-1 0 0,-2 0 0 0 0,2 1 0 0 0,-2 1 0 0 0,1-1 1 0 0,-1 2-1 0 0,1 2 0 0 0,-26-9 0 0 0,-19-2-425 0 0,0 3 1 0 0,-64-6-1 0 0,98 15 430 0 0,-1014-72 3144 0 0,-400 78-2764 0 0,1144 3-270 0 0,10-1-74 0 0,-326 11 180 0 0,441-2 11 0 0,-265 52 1 0 0,-496 173 1360 0 0,748-186-1511 0 0,4-5 66 0 0,-274 116 1 0 0,416-144-27 0 0,-2 0-1 0 0,4 2 0 0 0,-1 2 1 0 0,-55 49-1 0 0,-109 131 336 0 0,166-166-298 0 0,1 1 0 0 0,2 2-1 0 0,1 1 1 0 0,-32 68 0 0 0,50-89-57 0 0,4-1-1 0 0,-2 1 1 0 0,3 0-1 0 0,0 0 1 0 0,1 1-1 0 0,1-1 1 0 0,1 2-1 0 0,0 0 1 0 0,3-2-1 0 0,-2 1 1 0 0,4 1-1 0 0,4 37 1 0 0,0-39-24 0 0,1-1 0 0 0,1 1 1 0 0,-1-2-1 0 0,2 1 0 0 0,2 0 0 0 0,-1-2 1 0 0,2 0-1 0 0,0 0 0 0 0,2-2 1 0 0,-1 1-1 0 0,3-2 0 0 0,-1 0 0 0 0,1 0 1 0 0,1-1-1 0 0,22 13 0 0 0,14 9-7 0 0,2-3 1 0 0,3-3-1 0 0,109 42 0 0 0,423 136 179 0 0,-584-206-203 0 0,185 55 117 0 0,2-7 0 0 0,3-11 1 0 0,218 18-1 0 0,-92-34 107 0 0,372-20-1 0 0,779-160 103 0 0,-306-78 238 0 0,-989 179-464 0 0,-2-5 0 0 0,-3-10 0 0 0,-3-7-1 0 0,-2-7 1 0 0,-6-8 0 0 0,195-145 0 0 0,-264 169-72 0 0,100-97 0 0 0,-152 125 75 0 0,-2-1 0 0 0,-1-1 0 0 0,-2-3 0 0 0,41-68-1 0 0,-70 102-54 0 0,-1 0-1 0 0,0 0 1 0 0,0-2-1 0 0,-1 2 1 0 0,-1-1-1 0 0,1-1 1 0 0,-2 1 0 0 0,0-1-1 0 0,1-22 1 0 0,-4 28-19 0 0,-1 1 1 0 0,1-1-1 0 0,-2 1 1 0 0,1-2-1 0 0,-1 1 1 0 0,-1 1-1 0 0,2 1 1 0 0,-2-2 0 0 0,0 1-1 0 0,0-1 1 0 0,-2 2-1 0 0,2-2 1 0 0,-1 2-1 0 0,-1 0 1 0 0,1 0 0 0 0,-2 0-1 0 0,1 0 1 0 0,-10-7-1 0 0,-12-8-29 0 0,-2 0 1 0 0,1 1-1 0 0,-1 2 0 0 0,-3 1 0 0 0,-43-17 0 0 0,-169-51-129 0 0,237 82 129 0 0,-88-27-57 0 0,-152-25-1 0 0,206 49 2 0 0,2 1-1 0 0,-2 4 1 0 0,1 1 0 0 0,-1 1 0 0 0,0 2 0 0 0,-66 14-1 0 0,61-5-3 0 0,-1 1 0 0 0,2 2 0 0 0,1 3-1 0 0,1 2 1 0 0,-1 1 0 0 0,2 3 0 0 0,-76 54-1 0 0,88-53-880 0 0,2 2-1 0 0,-1-2 0 0 0,3 4 1 0 0,-26 34-1 0 0,-12 38-5453 0 0,51-74 1292 0 0,-20 54-1 0 0,21-43-1745 0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9-26T18:09:34.990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50 77 9882 0 0,'-10'-4'992'0'0,"1"-4"-456"0"0,-2-1-376 0 0,2 1-248 0 0,3 0-88 0 0,3 1-40 0 0,2-1-48 0 0,1 2-128 0 0,0 1-152 0 0,0 1-32 0 0,1-1-24 0 0,1 1-160 0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9-26T18:09:38.380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115 65 8906 0 0,'-3'0'657'0'0,"0"0"0"0"0,0 0 0 0 0,0-1 0 0 0,0 1 0 0 0,0-1 1 0 0,0 0-1 0 0,0 1 0 0 0,0-1 0 0 0,0-1 0 0 0,1 1 0 0 0,-5-2 0 0 0,5 1-540 0 0,0 0-1 0 0,0 0 0 0 0,0 1 1 0 0,0-1-1 0 0,1 0 1 0 0,-1 0-1 0 0,1-1 0 0 0,-1 1 1 0 0,1 0-1 0 0,0 0 1 0 0,-1-1-1 0 0,1 1 0 0 0,0-1 1 0 0,1 1-1 0 0,-1-1 1 0 0,0 1-1 0 0,1-1 1 0 0,0 1-1 0 0,-1-1 0 0 0,1 0 1 0 0,0-3-1 0 0,-15 254 5863 0 0,0-64-5539 0 0,24 51-239 0 0,-4-175 78 0 0,-2-1 1 0 0,-3 1-1 0 0,-10 90 1 0 0,-2-78-81 0 0,3 2 1 0 0,3-1-1 0 0,6 95 0 0 0,18 17 168 0 0,-1-49-182 0 0,7-26-225 0 0,-7-15 206 0 0,7 119-1 0 0,-10 98 413 0 0,-13-293-566 0 0,1 0 0 0 0,8 34 0 0 0,3 23 24 0 0,-6-28-18 0 0,1 1-1 0 0,29 90 1 0 0,-15-64 7 0 0,61 189 113 0 0,-62-203-125 0 0,11 25 6 0 0,-19-57-8 0 0,-2 2-1 0 0,-1-1 1 0 0,9 47-1 0 0,14 204-67 0 0,-27-193 191 0 0,-6-59-85 0 0,2 0-1 0 0,8 38 0 0 0,-4-16-52 0 0,-6-50 16 0 0,1 1 0 0 0,-1 0 0 0 0,0 0 0 0 0,0 0 0 0 0,0-1-1 0 0,0 1 1 0 0,0 0 0 0 0,-1 0 0 0 0,1-1 0 0 0,0 1 0 0 0,-1 0 0 0 0,1 0 0 0 0,-1-1-1 0 0,0 1 1 0 0,0 0 0 0 0,1-1 0 0 0,-1 1 0 0 0,0-1 0 0 0,0 1 0 0 0,-1-1 0 0 0,1 1-1 0 0,0-1 1 0 0,0 0 0 0 0,-2 2 0 0 0,1-3 3 0 0,1 0 0 0 0,-1 0-1 0 0,1 0 1 0 0,-1 0 0 0 0,1 0 0 0 0,-1-1 0 0 0,1 1-1 0 0,-1 0 1 0 0,1-1 0 0 0,0 1 0 0 0,-1-1 0 0 0,1 1-1 0 0,0-1 1 0 0,-1 0 0 0 0,1 0 0 0 0,0 0 0 0 0,-2-1-1 0 0,-24-21 25 0 0,18 15-52 0 0,-146-117 99 0 0,143 115-81 0 0,0-1 0 0 0,0-1 1 0 0,1 0-1 0 0,0-1 0 0 0,1 1 1 0 0,0-2-1 0 0,1 0 0 0 0,1 0 1 0 0,-10-23-1 0 0,17 36-7 0 0,-19-53 13 0 0,16 36-42 0 0,6 17-12 0 0,4 10-25 0 0,72 106-55 0 0,-24-35 108 0 0,58 118 1 0 0,-94-165 23 0 0,-15-27-6 0 0,0 0 0 0 0,1 0 1 0 0,0 0-1 0 0,0-1 0 0 0,0 0 1 0 0,1 0-1 0 0,0 0 0 0 0,6 5 1 0 0,-10-9-1 0 0,0-1 1 0 0,0 1-1 0 0,0 0 1 0 0,0-1 0 0 0,0 1-1 0 0,0-1 1 0 0,0 1-1 0 0,0-1 1 0 0,1 0-1 0 0,-1 0 1 0 0,0 1 0 0 0,0-1-1 0 0,0 0 1 0 0,1 0-1 0 0,-1 0 1 0 0,0 0 0 0 0,0 0-1 0 0,0 0 1 0 0,1-1-1 0 0,0 1 1 0 0,0-1 1 0 0,0 0 1 0 0,0-1-1 0 0,-1 1 1 0 0,1 0-1 0 0,-1 0 1 0 0,1-1-1 0 0,-1 1 1 0 0,0-1-1 0 0,1 1 1 0 0,-1-1-1 0 0,0 0 1 0 0,0 0-1 0 0,0 1 1 0 0,0-1 0 0 0,0 0-1 0 0,0-3 1 0 0,23-60 48 0 0,23-104 0 0 0,-21 67-25 0 0,-19 74-21 0 0,-1 0 1 0 0,-2-1-1 0 0,-1 0 1 0 0,0-57 0 0 0,-4 79-7 0 0,0 0 0 0 0,0 0 0 0 0,0 0 0 0 0,0 1 0 0 0,-1-1 0 0 0,-1 0 0 0 0,1 1 0 0 0,-4-7 1 0 0,5 11-5 0 0,-1-1 1 0 0,1 1 0 0 0,-1 0-1 0 0,1 0 1 0 0,-1 0 0 0 0,0 0-1 0 0,0 0 1 0 0,0 0 0 0 0,0 0 0 0 0,0 1-1 0 0,0-1 1 0 0,0 1 0 0 0,-1-1-1 0 0,1 1 1 0 0,0 0 0 0 0,-1 0 0 0 0,1 0-1 0 0,-1 0 1 0 0,0 1 0 0 0,1-1-1 0 0,-1 1 1 0 0,1-1 0 0 0,-5 1 0 0 0,6 0-1 0 0,-1 0 0 0 0,1 1 0 0 0,0-1 0 0 0,0 0 1 0 0,0 1-1 0 0,0-1 0 0 0,0 1 0 0 0,0-1 0 0 0,-1 1 0 0 0,1 0 1 0 0,0-1-1 0 0,1 1 0 0 0,-1 0 0 0 0,0 0 0 0 0,0 0 1 0 0,0-1-1 0 0,0 1 0 0 0,1 0 0 0 0,-1 0 0 0 0,0 0 1 0 0,1 0-1 0 0,-1 0 0 0 0,1 1 0 0 0,-1-1 0 0 0,1 0 1 0 0,0 0-1 0 0,-1 0 0 0 0,1 0 0 0 0,0 0 0 0 0,0 1 0 0 0,0-1 1 0 0,-1 0-1 0 0,2 0 0 0 0,-1 0 0 0 0,0 3 0 0 0,5 40-20 0 0,-2-33 12 0 0,-2-10 11 0 0,-1-1-1 0 0,1 1 1 0 0,-1 0-1 0 0,1 0 1 0 0,-1-1 0 0 0,0 1-1 0 0,1 0 1 0 0,-1 0-1 0 0,0 0 1 0 0,0-1 0 0 0,0 1-1 0 0,0 0 1 0 0,1 0-1 0 0,-1 0 1 0 0,0 0-1 0 0,0-1 1 0 0,-1 1 0 0 0,1 0-1 0 0,0 0 1 0 0,0 0-1 0 0,0 0 1 0 0,0-1-1 0 0,-1 1 1 0 0,1 0 0 0 0,0 0-1 0 0,-1-1 1 0 0,1 1-1 0 0,-1 0 1 0 0,1 0-1 0 0,-1-1 1 0 0,1 1 0 0 0,-1 0-1 0 0,1-1 1 0 0,-1 1-1 0 0,0-1 1 0 0,0 2 0 0 0,-161 93-63 0 0,1 1-26 0 0,136-88 61 0 0,16-8 0 0 0,13-7-12 0 0,1 4 33 0 0,0-1 0 0 0,1 1 0 0 0,0 1 0 0 0,-1-1 0 0 0,1 1 0 0 0,0 0 0 0 0,0 0 0 0 0,1 1 0 0 0,-1-1 1 0 0,0 2-1 0 0,11-2 0 0 0,24-4-41 0 0,-10-3 37 0 0,81-25-28 0 0,-126 46 22 0 0,-1 0 0 0 0,2 2 0 0 0,-14 15 0 0 0,-35 36-21 0 0,28-34-12 0 0,2 2 0 0 0,-35 46 0 0 0,72-81 60 0 0,1 0 1 0 0,-1 0-1 0 0,0-1 0 0 0,0 0 0 0 0,0 0 0 0 0,5-5 0 0 0,-1 0 10 0 0,-1 0 0 0 0,2 0-1 0 0,-1 1 1 0 0,1 0 0 0 0,0 1 0 0 0,0 0 0 0 0,1 1 0 0 0,11-5 0 0 0,-22 10-23 0 0,1 1 0 0 0,-1-1 1 0 0,1 0-1 0 0,-1 1 0 0 0,0-1 1 0 0,1 0-1 0 0,-1 1 0 0 0,0-1 0 0 0,0 0 1 0 0,1 1-1 0 0,-1-1 0 0 0,0 1 1 0 0,0-1-1 0 0,0 1 0 0 0,1-1 0 0 0,-1 1 1 0 0,0-1-1 0 0,0 0 0 0 0,0 1 1 0 0,0-1-1 0 0,0 1 0 0 0,0-1 0 0 0,0 1 1 0 0,0-1-1 0 0,0 1 0 0 0,0-1 1 0 0,0 1-1 0 0,0-1 0 0 0,0 1 0 0 0,-1-1 1 0 0,1 1-1 0 0,0-1 0 0 0,0 1 1 0 0,0-1-1 0 0,-1 0 0 0 0,1 1 0 0 0,-6 21-50 0 0,-9 21-50 0 0,-23 47 1 0 0,42-96 119 0 0,1-1 0 0 0,-1 1 0 0 0,2 1 0 0 0,-1-1 0 0 0,11-8-1 0 0,4-4-69 0 0,-9 18-612 0 0,7 1-1241 0 0,-12-4 677 0 0,1-1 0 0 0,0 0 0 0 0,-1 0-1 0 0,0 0 1 0 0,6-6 0 0 0,13-20-6449 0 0,-13 11 333 0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9-26T18:09:34.990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50 77 9882 0 0,'-10'-4'992'0'0,"1"-4"-456"0"0,-2-1-376 0 0,2 1-248 0 0,3 0-88 0 0,3 1-40 0 0,2-1-48 0 0,1 2-128 0 0,0 1-152 0 0,0 1-32 0 0,1-1-24 0 0,1 1-160 0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9-26T18:15:49.895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5800 268 5769 0 0,'1'-13'3337'0'0,"0"11"-3263"0"0,-1 0 0 0 0,1 0-1 0 0,-1 0 1 0 0,0 0-1 0 0,1 0 1 0 0,-1 0 0 0 0,0 0-1 0 0,0 0 1 0 0,0 0-1 0 0,-1 0 1 0 0,1 0 0 0 0,0 0-1 0 0,-1 0 1 0 0,1 0-1 0 0,-1 0 1 0 0,0 0 0 0 0,1 0-1 0 0,-3-3 1 0 0,-1 1-12 0 0,0 0 0 0 0,-1 0 0 0 0,1 0 0 0 0,-1 0 1 0 0,0 1-1 0 0,0 0 0 0 0,0 0 0 0 0,0 0 0 0 0,-1 0 0 0 0,1 1 0 0 0,-1 0 0 0 0,1 0 1 0 0,-1 1-1 0 0,-6-1 0 0 0,-17-3 661 0 0,-47-2 0 0 0,36 5-204 0 0,-236-43 1950 0 0,199 30-1938 0 0,-32-6-80 0 0,-27-7-609 0 0,-261-18 1 0 0,283 46 488 0 0,1 4 1 0 0,-159 28-1 0 0,114-2 724 0 0,65-11-853 0 0,-143 11 0 0 0,48-28-619 0 0,0-9 0 0 0,-193-31 0 0 0,223 19 694 0 0,0 8 0 0 0,0 7-1 0 0,-1 6 1 0 0,-173 25 0 0 0,-373 113 629 0 0,681-134-871 0 0,-291 81 892 0 0,249-65-621 0 0,0 4 1 0 0,-99 53-1 0 0,117-51-245 0 0,2 2 0 0 0,1 3 0 0 0,1 1-1 0 0,2 2 1 0 0,2 2 0 0 0,-56 66 0 0 0,4 20 42 0 0,79-104-30 0 0,1 1-1 0 0,1 1 1 0 0,1-1 0 0 0,-10 34 0 0 0,18-47-57 0 0,0 0 0 0 0,1 0 0 0 0,0 0 0 0 0,1 0 1 0 0,-1 0-1 0 0,2 0 0 0 0,-1 1 0 0 0,1-1 0 0 0,0 0 1 0 0,1 0-1 0 0,0 0 0 0 0,0-1 0 0 0,1 1 0 0 0,0 0 1 0 0,0-1-1 0 0,0 1 0 0 0,1-1 0 0 0,9 12 1 0 0,7 8 13 0 0,2-2 0 0 0,0 0 0 0 0,36 29 1 0 0,-1 1-20 0 0,15 19 85 0 0,116 93 0 0 0,-144-134 57 0 0,1-2-1 0 0,1-1 1 0 0,2-3-1 0 0,75 31 1 0 0,-23-22 63 0 0,181 41 1 0 0,114-4-118 0 0,-30-7-66 0 0,-6 19-29 0 0,-128-30-28 0 0,-114-31 157 0 0,2-5-1 0 0,0-6 1 0 0,1-4 0 0 0,0-6-1 0 0,219-23 1 0 0,18-49 201 0 0,-6-31-201 0 0,-133 37-102 0 0,679-225 93 0 0,-634 188-46 0 0,-202 72-21 0 0,-1-2 1 0 0,66-45-1 0 0,-111 65-12 0 0,1-1 0 0 0,-2-1 0 0 0,0 0 0 0 0,0-1-1 0 0,-1-1 1 0 0,-1 0 0 0 0,19-26 0 0 0,-25 30-8 0 0,-1 0-1 0 0,0-1 1 0 0,0 1 0 0 0,-1-1-1 0 0,-1-1 1 0 0,0 1 0 0 0,0 0-1 0 0,-1-1 1 0 0,0 1 0 0 0,-1-1-1 0 0,-1 1 1 0 0,1-1 0 0 0,-3-17-1 0 0,-2-1-53 0 0,-2 1 0 0 0,0 0-1 0 0,-2 1 1 0 0,-1 0 0 0 0,-1 0-1 0 0,-2 1 1 0 0,0 0 0 0 0,-2 1-1 0 0,-1 0 1 0 0,-1 1 0 0 0,-1 1-1 0 0,-1 1 1 0 0,-1 0 0 0 0,-1 2-1 0 0,-1 0 1 0 0,-1 1 0 0 0,-1 1-1 0 0,-1 1 1 0 0,0 1 0 0 0,-1 2-1 0 0,-1 0 1 0 0,0 1 0 0 0,-1 2-1 0 0,0 1 1 0 0,-1 1 0 0 0,0 1-1 0 0,-31-5 1 0 0,11 7-45 0 0,0 2 0 0 0,0 2 0 0 0,-1 2 0 0 0,-65 8-1 0 0,18 5-19 0 0,-113 29-1 0 0,137-23-27 0 0,-127 51 0 0 0,72-5-3478 0 0,94-44-2124 0 0,-51 42 1 0 0,70-50 3071 0 0,2 2-2995 0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9-26T18:15:56.432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9367 239 12971 0 0,'-4'-2'234'0'0,"1"0"1"0"0,-1 0 0 0 0,0 0 0 0 0,1 0-1 0 0,-1 0 1 0 0,0 1 0 0 0,0 0 0 0 0,0 0-1 0 0,0 0 1 0 0,0 0 0 0 0,-1 1-1 0 0,1-1 1 0 0,0 1 0 0 0,0 0 0 0 0,0 0-1 0 0,0 1 1 0 0,-7 1 0 0 0,9-2-220 0 0,0 0 0 0 0,1 0 0 0 0,-1-1 0 0 0,1 1 0 0 0,-1 0 0 0 0,1-1 0 0 0,-1 1 0 0 0,1 0 0 0 0,-1-1 0 0 0,1 0 0 0 0,0 1 0 0 0,-1-1 0 0 0,1 0 0 0 0,0 0 0 0 0,-1 0 0 0 0,1 0 0 0 0,0 0 0 0 0,-2-1 0 0 0,-22-28 137 0 0,11 14-9 0 0,3 5 23 0 0,0 0 1 0 0,-1 1-1 0 0,0 0 1 0 0,-1 1-1 0 0,0 1 1 0 0,-1 0-1 0 0,1 1 1 0 0,-1 0-1 0 0,-1 1 1 0 0,1 1-1 0 0,-1 0 1 0 0,-30-5-1 0 0,-21 2 596 0 0,-1 2-1 0 0,-122 7 1 0 0,17 1-150 0 0,-133-25-188 0 0,-57-1-320 0 0,-107 64 837 0 0,290-17-564 0 0,-369 68 225 0 0,530-87-590 0 0,-625 162 450 0 0,579-145-370 0 0,-894 287 396 0 0,755-235-375 0 0,-196 101-1 0 0,-80 48 190 0 0,-283 157 38 0 0,450-192-195 0 0,199-118-34 0 0,-233 128 174 0 0,233-138-224 0 0,-193 134 0 0 0,267-161-34 0 0,1 2 0 0 0,1 1-1 0 0,3 2 1 0 0,-34 45 0 0 0,27-32 82 0 0,-80 77 0 0 0,-148 113 144 0 0,217-193-230 0 0,16-17 9 0 0,2 2 0 0 0,-45 55 0 0 0,51-52 27 0 0,-55 80 67 0 0,-92 195 160 0 0,146-258-246 0 0,-86 138 222 0 0,106-176-246 0 0,-86 116 236 0 0,72-103-170 0 0,4-7-55 0 0,1 1 0 0 0,1 1 1 0 0,1 0-1 0 0,1 1 0 0 0,-19 39 1 0 0,24-34 4 0 0,-8 35 0 0 0,9-24-17 0 0,-6 64 0 0 0,9 4-26 0 0,-8 67 96 0 0,11-146-69 0 0,0-1-1 0 0,2 1 1 0 0,1 0 0 0 0,1-1 0 0 0,2 1 0 0 0,0-1 0 0 0,2 0 0 0 0,1 0 0 0 0,18 51-1 0 0,-11-42 1 0 0,-2 0-1 0 0,-2 1 0 0 0,-2 0 1 0 0,-1 0-1 0 0,-1 1 0 0 0,-3 0 0 0 0,-1-1 1 0 0,-6 63-1 0 0,5-99 4 0 0,0 1 0 0 0,0-1-1 0 0,0 0 1 0 0,0 1 0 0 0,0-1 0 0 0,-1 1 0 0 0,1-1 0 0 0,0 0-1 0 0,-1 1 1 0 0,1-1 0 0 0,-1 0 0 0 0,0 1 0 0 0,1-1 0 0 0,-1 0-1 0 0,0 0 1 0 0,0 0 0 0 0,0 1 0 0 0,-1 0 0 0 0,1-2-1 0 0,0 0-1 0 0,0 0 1 0 0,0 0-1 0 0,0-1 1 0 0,0 1 0 0 0,0 0-1 0 0,0 0 1 0 0,0-1 0 0 0,0 1-1 0 0,0-1 1 0 0,0 1-1 0 0,0-1 1 0 0,0 1 0 0 0,1-1-1 0 0,-1 0 1 0 0,0 1 0 0 0,0-1-1 0 0,0 0 1 0 0,1 0-1 0 0,-1 1 1 0 0,0-1 0 0 0,1 0-1 0 0,-1 0 1 0 0,0-1 0 0 0,-23-30 46 0 0,1-1 1 0 0,1 0-1 0 0,2-2 1 0 0,-16-38-1 0 0,-51-152-57 0 0,56 132-3 0 0,16 42 4 0 0,-3 0 0 0 0,-47-94 0 0 0,46 114-15 0 0,10 17-2 0 0,1 0 0 0 0,0 0 0 0 0,-7-21 0 0 0,15 35 7 0 0,0 0-1 0 0,0 0 0 0 0,-1 0 0 0 0,1 0 0 0 0,0-1 1 0 0,0 1-1 0 0,0 0 0 0 0,0 0 0 0 0,0 0 0 0 0,0 0 1 0 0,0 0-1 0 0,0 0 0 0 0,0 0 0 0 0,0 0 0 0 0,0 0 1 0 0,0-1-1 0 0,0 1 0 0 0,0 0 0 0 0,0 0 0 0 0,0 0 1 0 0,0 0-1 0 0,0 0 0 0 0,0 0 0 0 0,0 0 0 0 0,0 0 1 0 0,0-1-1 0 0,0 1 0 0 0,0 0 0 0 0,0 0 0 0 0,0 0 1 0 0,0 0-1 0 0,0 0 0 0 0,0 0 0 0 0,0 0 0 0 0,0 0 1 0 0,1 0-1 0 0,-1 0 0 0 0,0-1 0 0 0,0 1 0 0 0,0 0 1 0 0,0 0-1 0 0,0 0 0 0 0,0 0 0 0 0,0 0 0 0 0,0 0 1 0 0,0 0-1 0 0,0 0 0 0 0,0 0 0 0 0,1 0 0 0 0,-1 0 1 0 0,0 0-1 0 0,0 0 0 0 0,0 0 0 0 0,0 0 0 0 0,0 0 1 0 0,0 0-1 0 0,0 0 0 0 0,0 0 0 0 0,1 0 0 0 0,-1 0 1 0 0,0 0-1 0 0,0 0 0 0 0,0 0 0 0 0,0 0 0 0 0,0 0 1 0 0,0 0-1 0 0,11 6-80 0 0,8 8 27 0 0,-4 3 47 0 0,-1 1 0 0 0,0 0 0 0 0,-2 0 0 0 0,0 1-1 0 0,-1 1 1 0 0,15 36 0 0 0,39 134-17 0 0,-56-157 24 0 0,20 71-12 0 0,-19-60 10 0 0,1-1 0 0 0,3-1 0 0 0,2 0 0 0 0,39 76 0 0 0,-52-113 8 0 0,0-1 0 0 0,0 1-1 0 0,0-1 1 0 0,1 1 0 0 0,-1-1-1 0 0,1-1 1 0 0,0 1-1 0 0,0 0 1 0 0,1-1 0 0 0,-1 0-1 0 0,1 0 1 0 0,0 0 0 0 0,-1-1-1 0 0,1 1 1 0 0,0-1 0 0 0,0 0-1 0 0,1-1 1 0 0,-1 1-1 0 0,0-1 1 0 0,1 0 0 0 0,-1 0-1 0 0,0-1 1 0 0,1 1 0 0 0,-1-1-1 0 0,1-1 1 0 0,-1 1 0 0 0,1-1-1 0 0,-1 0 1 0 0,0 0 0 0 0,1 0-1 0 0,-1-1 1 0 0,0 0-1 0 0,0 0 1 0 0,0 0 0 0 0,0 0-1 0 0,7-6 1 0 0,0 0 2 0 0,0 0-1 0 0,-1-1 1 0 0,0 0 0 0 0,-1 0-1 0 0,0-1 1 0 0,0-1-1 0 0,-1 0 1 0 0,0 0 0 0 0,-1-1-1 0 0,-1 0 1 0 0,0 0 0 0 0,0-1-1 0 0,-1 0 1 0 0,-1 0 0 0 0,0 0-1 0 0,-1-1 1 0 0,0 1-1 0 0,-1-1 1 0 0,-1 0 0 0 0,0 0-1 0 0,0-17 1 0 0,16-421 58 0 0,-23 383-75 0 0,-12 102-214 0 0,8-8 200 0 0,-20 36-1 0 0,24-53 31 0 0,0 0 0 0 0,0 0 0 0 0,0 0 0 0 0,-1-1-1 0 0,0 1 1 0 0,-1-1 0 0 0,-13 10 0 0 0,17-15-3 0 0,0 0-1 0 0,0 0 1 0 0,0-1-1 0 0,0 0 1 0 0,0 1 0 0 0,0-1-1 0 0,-1 0 1 0 0,1-1 0 0 0,0 1-1 0 0,-1-1 1 0 0,1 1-1 0 0,0-1 1 0 0,-1 0 0 0 0,1 0-1 0 0,0 0 1 0 0,-1-1-1 0 0,1 1 1 0 0,0-1 0 0 0,-6-2-1 0 0,-5-2 7 0 0,0-1 0 0 0,0 0 0 0 0,-17-11 0 0 0,-24-11-33 0 0,30 21 25 0 0,0 1 1 0 0,-1 2 0 0 0,0 0 0 0 0,-32 1 0 0 0,8-1-15 0 0,37 3 18 0 0,0 0 0 0 0,1-1 0 0 0,-18-6-1 0 0,28 8-2 0 0,-1-1 0 0 0,1 1 0 0 0,0-1 0 0 0,0 0-1 0 0,0 0 1 0 0,0 0 0 0 0,0 0 0 0 0,0 0 0 0 0,0 0-1 0 0,0-1 1 0 0,0 1 0 0 0,0-1 0 0 0,1 1 0 0 0,-1-1-1 0 0,0 0 1 0 0,1 1 0 0 0,0-1 0 0 0,-1 0 0 0 0,1 0-1 0 0,0 0 1 0 0,0 0 0 0 0,0 0 0 0 0,0 0-1 0 0,0 0 1 0 0,1-1 0 0 0,-1 1 0 0 0,0-3 0 0 0,2 4-5 0 0,-1 0 0 0 0,1 0 0 0 0,0 1 0 0 0,-1-1 0 0 0,1 0 0 0 0,0 1 0 0 0,0-1 0 0 0,-1 1 0 0 0,1-1 0 0 0,0 1 0 0 0,0-1 0 0 0,0 1 0 0 0,0-1 0 0 0,0 1 0 0 0,0 0 0 0 0,0-1 0 0 0,-1 1 0 0 0,1 0 0 0 0,0 0 0 0 0,0 0 0 0 0,0 0 1 0 0,0 0-1 0 0,0 0 0 0 0,0 0 0 0 0,0 0 0 0 0,0 0 0 0 0,0 0 0 0 0,1 1 0 0 0,32 3-11 0 0,9 2 17 0 0,1-1-1 0 0,47-2 1 0 0,-54-3-2 0 0,1 2 0 0 0,-1 1 0 0 0,58 13 1 0 0,79 32-23 0 0,-171-47 29 0 0,0-1-1 0 0,0 1 1 0 0,0 1-1 0 0,-1-1 0 0 0,1 0 1 0 0,0 1-1 0 0,-1-1 1 0 0,1 1-1 0 0,3 3 1 0 0,-6-5-6 0 0,0 1 1 0 0,0-1-1 0 0,1 0 1 0 0,-1 0-1 0 0,0 1 1 0 0,0-1-1 0 0,0 0 0 0 0,0 1 1 0 0,0-1-1 0 0,0 0 1 0 0,0 1-1 0 0,1-1 1 0 0,-1 0-1 0 0,0 1 1 0 0,0-1-1 0 0,0 0 1 0 0,0 1-1 0 0,0-1 1 0 0,0 0-1 0 0,-1 1 1 0 0,1-1-1 0 0,0 0 1 0 0,0 0-1 0 0,0 1 1 0 0,0-1-1 0 0,0 0 1 0 0,0 1-1 0 0,-1-1 1 0 0,1 0-1 0 0,0 1 1 0 0,-18 9 22 0 0,-4-2-23 0 0,-1-2-1 0 0,0-1 1 0 0,0-1 0 0 0,-1 0-1 0 0,-32-1 1 0 0,14-3-3 0 0,-1-2 0 0 0,-46-7 1 0 0,83 8 0 0 0,1 0 1 0 0,-1 0-1 0 0,1 0 0 0 0,0 0 1 0 0,0-1-1 0 0,0 0 1 0 0,0 0-1 0 0,0-1 1 0 0,0 1-1 0 0,0-1 1 0 0,-7-6-1 0 0,11 9 10 0 0,29 13-77 0 0,9 16 65 0 0,-30-24-1 0 0,0-1 0 0 0,-1 1 0 0 0,0 0 0 0 0,0 1 0 0 0,0-1 0 0 0,-1 1 0 0 0,8 11 1 0 0,-3 2 4 0 0,-1 1 0 0 0,-1 0 0 0 0,-1 0 0 0 0,0 0 0 0 0,-2 1 0 0 0,0 0 0 0 0,-2 0 0 0 0,3 33 0 0 0,7 43 32 0 0,-12-96-31 0 0,-1-1-1 0 0,0 1 0 0 0,0-1 1 0 0,1 1-1 0 0,-1 0 1 0 0,0-1-1 0 0,0 1 0 0 0,0-1 1 0 0,0 1-1 0 0,0-1 1 0 0,0 1-1 0 0,0 0 0 0 0,0-1 1 0 0,0 1-1 0 0,0-1 1 0 0,0 1-1 0 0,0 0 0 0 0,0-1 1 0 0,0 1-1 0 0,-1-1 1 0 0,1 1-1 0 0,0-1 0 0 0,0 1 1 0 0,-1-1-1 0 0,1 1 1 0 0,0-1-1 0 0,-1 1 0 0 0,1-1 1 0 0,-1 1-1 0 0,1-1 0 0 0,0 0 1 0 0,-1 1-1 0 0,1-1 1 0 0,-1 1-1 0 0,0-1 0 0 0,-1 0 0 0 0,1 0 0 0 0,-1 0-1 0 0,1 0 1 0 0,-1 0 0 0 0,0-1-1 0 0,1 1 1 0 0,-1 0 0 0 0,1-1-1 0 0,-1 1 1 0 0,1-1 0 0 0,-1 0-1 0 0,-2-1 1 0 0,-2-2-1 0 0,0 0-1 0 0,0 0 1 0 0,0-1 0 0 0,0 1 0 0 0,-6-9 0 0 0,4 2 0 0 0,1-1-1 0 0,1 0 1 0 0,0 0 0 0 0,0-1 0 0 0,1 1 0 0 0,1-1 0 0 0,0-1 0 0 0,-3-21 0 0 0,2-5-1 0 0,1-64 1 0 0,-1-14-1 0 0,-1 97-28 0 0,6 21 27 0 0,0 1 0 0 0,-1-1 0 0 0,1 0-1 0 0,-1 0 1 0 0,1 0 0 0 0,0 0 0 0 0,-1 0 0 0 0,1 1 0 0 0,0-1 0 0 0,-1 0-1 0 0,1 0 1 0 0,0 0 0 0 0,0 1 0 0 0,-1-1 0 0 0,1 0 0 0 0,0 1 0 0 0,0-1 0 0 0,-1 0-1 0 0,1 1 1 0 0,0-1 0 0 0,0 0 0 0 0,0 1 0 0 0,0-1 0 0 0,-1 0 0 0 0,1 1-1 0 0,0-1 1 0 0,0 0 0 0 0,0 1 0 0 0,0 0 0 0 0,-10 41-93 0 0,10 1 79 0 0,2-1 1 0 0,13 78-1 0 0,-2-19 36 0 0,-14-74 1 0 0,1-26-18 0 0,-1 0 0 0 0,1-1 0 0 0,0 1-1 0 0,-1 0 1 0 0,1-1 0 0 0,0 1-1 0 0,-1-1 1 0 0,1 1 0 0 0,0-1 0 0 0,-1 1-1 0 0,1 0 1 0 0,-1-1 0 0 0,1 0-1 0 0,-1 1 1 0 0,1-1 0 0 0,-1 1 0 0 0,0-1-1 0 0,1 0 1 0 0,-1 1 0 0 0,1-1 0 0 0,-2 1-1 0 0,0-1 3 0 0,0-1-1 0 0,0 1 1 0 0,0 0-1 0 0,0-1 1 0 0,0 1-1 0 0,0-1 1 0 0,0 1-1 0 0,0-1 1 0 0,0 0-1 0 0,0 0 1 0 0,0 0-1 0 0,0 0 1 0 0,0 0-1 0 0,1 0 1 0 0,-1-1-1 0 0,0 1 1 0 0,1-1-1 0 0,-1 1 0 0 0,-1-3 1 0 0,-9-9-1 0 0,1-1 0 0 0,1 1 0 0 0,0-2 0 0 0,1 1 0 0 0,0-1 0 0 0,1-1 0 0 0,1 0 0 0 0,1 0 0 0 0,-9-29 0 0 0,6 4-24 0 0,1-1 1 0 0,-5-76-1 0 0,16 68 10 0 0,-3 48 7 0 0,0 1 1 0 0,0-1 0 0 0,0 0 0 0 0,1 0 0 0 0,-1 0 0 0 0,0 0-1 0 0,1 1 1 0 0,0-1 0 0 0,-1 0 0 0 0,1 0 0 0 0,0 1 0 0 0,0-1-1 0 0,0 0 1 0 0,0 1 0 0 0,0-1 0 0 0,1 1 0 0 0,-1 0 0 0 0,0-1-1 0 0,1 1 1 0 0,-1 0 0 0 0,1 0 0 0 0,-1 0 0 0 0,3-2 0 0 0,-2 4-4 0 0,0-1 1 0 0,0 0 0 0 0,0 0 0 0 0,0 1 0 0 0,0-1-1 0 0,0 1 1 0 0,-1 0 0 0 0,1-1 0 0 0,0 1-1 0 0,0 0 1 0 0,-1 0 0 0 0,1 0 0 0 0,0 0 0 0 0,-1 1-1 0 0,1-1 1 0 0,-1 0 0 0 0,1 1 0 0 0,-1-1-1 0 0,0 1 1 0 0,0-1 0 0 0,2 4 0 0 0,23 36-4 0 0,-17-21 4 0 0,-1 1 0 0 0,0 0 0 0 0,-2 1 0 0 0,6 30 1 0 0,6 93 17 0 0,-5-40 64 0 0,-12-91-87 0 0,8 34 13 0 0,-9-46-1 0 0,1 0 1 0 0,-1 1 0 0 0,1-1 0 0 0,0 0 0 0 0,0 0 0 0 0,0 0 0 0 0,0 0 0 0 0,1 0 0 0 0,-1 0-1 0 0,0 0 1 0 0,1 0 0 0 0,-1 0 0 0 0,1-1 0 0 0,0 1 0 0 0,0 0 0 0 0,2 1 0 0 0,-3-3 1 0 0,0 0 1 0 0,1 0-1 0 0,-1 0 1 0 0,0 0 0 0 0,0 0-1 0 0,0 0 1 0 0,1 0-1 0 0,-1 0 1 0 0,0 0-1 0 0,0-1 1 0 0,0 1 0 0 0,0-1-1 0 0,1 1 1 0 0,-1 0-1 0 0,0-1 1 0 0,0 0 0 0 0,0 1-1 0 0,0-1 1 0 0,0 0-1 0 0,0 0 1 0 0,-1 1-1 0 0,1-1 1 0 0,0 0 0 0 0,0 0-1 0 0,0 0 1 0 0,-1 0-1 0 0,1 0 1 0 0,0 0 0 0 0,-1 0-1 0 0,1-2 1 0 0,20-36 25 0 0,-21 38-28 0 0,9-20 7 0 0,-2 0-1 0 0,0-1 0 0 0,-2 0 1 0 0,0 0-1 0 0,-1 0 1 0 0,-1-1-1 0 0,-1-41 0 0 0,-5 18-35 0 0,-1-1 0 0 0,-19-79 0 0 0,17 107-81 0 0,2 30-20 0 0,4 39 5 0 0,0-44 150 0 0,0 13-39 0 0,4 206-69 0 0,-1-172 115 0 0,3 0-1 0 0,16 64 1 0 0,-22-115-31 0 0,1 0 0 0 0,-1 0 1 0 0,1 0-1 0 0,-1 0 1 0 0,1-1-1 0 0,0 1 0 0 0,-1 0 1 0 0,1 0-1 0 0,0-1 1 0 0,0 1-1 0 0,1-1 0 0 0,1 4 1 0 0,6-6 68 0 0,1-14-26 0 0,-2-6-37 0 0,0 0 0 0 0,-1-1 0 0 0,7-43 0 0 0,1-1-27 0 0,-4 24 3 0 0,4-19-36 0 0,39-96 1 0 0,-53 157 46 0 0,-1-1 1 0 0,0 0 0 0 0,0 1-1 0 0,0-1 1 0 0,0 0 0 0 0,1 1 0 0 0,-1-1-1 0 0,0 0 1 0 0,1 1 0 0 0,-1-1-1 0 0,0 1 1 0 0,1-1 0 0 0,-1 0-1 0 0,1 1 1 0 0,-1-1 0 0 0,1 1 0 0 0,-1 0-1 0 0,1-1 1 0 0,0 1 0 0 0,-1-1-1 0 0,1 1 1 0 0,-1 0 0 0 0,1-1-1 0 0,1 1 1 0 0,4 13-75 0 0,-1 37-14 0 0,-5-45 91 0 0,0 25 13 0 0,-2-1-1 0 0,-1 1 1 0 0,-1-1-1 0 0,-2 0 1 0 0,-10 35-1 0 0,-9 46 75 0 0,26-99-88 0 0,8-18 11 0 0,11-24 36 0 0,-18 28-32 0 0,11-21-43 0 0,15-34 0 0 0,-22 42 35 0 0,1 0-1 0 0,1 0 0 0 0,0 1 1 0 0,2 0-1 0 0,-1 0 1 0 0,15-15-1 0 0,-24 30-4 0 0,0 0 0 0 0,0-1-1 0 0,0 1 1 0 0,0 0 0 0 0,0 0 0 0 0,0 0 0 0 0,1 0 0 0 0,-1 0 0 0 0,0-1-1 0 0,0 1 1 0 0,0 0 0 0 0,0 0 0 0 0,0 0 0 0 0,0 0 0 0 0,0 0-1 0 0,0 0 1 0 0,1 0 0 0 0,-1 0 0 0 0,0-1 0 0 0,0 1 0 0 0,0 0-1 0 0,0 0 1 0 0,0 0 0 0 0,1 0 0 0 0,-1 0 0 0 0,0 0 0 0 0,0 0 0 0 0,0 0-1 0 0,0 0 1 0 0,0 0 0 0 0,1 0 0 0 0,-1 0 0 0 0,0 0 0 0 0,0 0-1 0 0,0 0 1 0 0,0 0 0 0 0,1 0 0 0 0,-1 0 0 0 0,0 0 0 0 0,0 0 0 0 0,0 0-1 0 0,0 0 1 0 0,0 1 0 0 0,0-1 0 0 0,1 0 0 0 0,-1 0 0 0 0,0 0-1 0 0,0 0 1 0 0,0 0 0 0 0,0 0 0 0 0,0 0 0 0 0,0 0 0 0 0,0 1-1 0 0,1-1 1 0 0,-1 0 0 0 0,0 0 0 0 0,0 0 0 0 0,0 0 0 0 0,0 0 0 0 0,0 1-1 0 0,0-1 1 0 0,0 0 0 0 0,0 0 0 0 0,0 0 0 0 0,0 1 0 0 0,-1 17 11 0 0,-6 20 15 0 0,-10 7-57 0 0,13-38-17 0 0,1 1-1 0 0,0 0 0 0 0,0 0 1 0 0,1 0-1 0 0,0 0 1 0 0,0 0-1 0 0,1 1 1 0 0,0-1-1 0 0,0 10 0 0 0,1-17-41 0 0,0 0-1 0 0,1 0 1 0 0,-1 0-1 0 0,0 0 1 0 0,0 0-1 0 0,1 0 1 0 0,-1 0-1 0 0,1-1 0 0 0,-1 1 1 0 0,1 0-1 0 0,-1 0 1 0 0,1 0-1 0 0,-1-1 1 0 0,1 1-1 0 0,0 0 1 0 0,-1 0-1 0 0,1-1 1 0 0,0 1-1 0 0,0-1 0 0 0,0 1 1 0 0,-1-1-1 0 0,1 1 1 0 0,2 0-1 0 0,0 0-236 0 0,-1 0 0 0 0,1-1 0 0 0,0 1 0 0 0,0-1 0 0 0,0 1 0 0 0,0-1 0 0 0,0 0 0 0 0,3-1 0 0 0,5 0-1972 0 0,-1 0 0 0 0,1-2-1 0 0,13-3 1 0 0,0-3-5964 0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9-26T18:16:04.34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9699 272 8602 0 0,'-6'-5'541'0'0,"1"-2"-358"0"0,-1 1 0 0 0,0-1-1 0 0,1 2 1 0 0,-2 0 0 0 0,1 0 0 0 0,0-1 0 0 0,-1 2 0 0 0,0 0-1 0 0,0 0 1 0 0,0 1 0 0 0,-2 0 0 0 0,2 1 0 0 0,-1-1-1 0 0,-13-3 1 0 0,-290-42 1183 0 0,247 28 843 0 0,55 16-1704 0 0,-2 0-1 0 0,-1 1 1 0 0,1 0-1 0 0,0 0 0 0 0,-22-1 1 0 0,29 4-382 0 0,1 0 1 0 0,0 2-1 0 0,0-2 1 0 0,1 1-1 0 0,-3 0 1 0 0,3-1-1 0 0,-1 2 1 0 0,0-1-1 0 0,0 1 1 0 0,-2 2-1 0 0,2-3-48 0 0,2 1-1 0 0,-2-1 1 0 0,1 0-1 0 0,0 1 1 0 0,-1-1-1 0 0,2-1 1 0 0,-2 2-1 0 0,0-2 1 0 0,0 1-1 0 0,2-1 1 0 0,-2 1-1 0 0,0-1 1 0 0,0 0-1 0 0,1 0 1 0 0,-1 0-1 0 0,2 0 1 0 0,-2 0-1 0 0,0-1 1 0 0,-3 1-1 0 0,-49-18 207 0 0,-1 4 0 0 0,-1 1 0 0 0,0 4 0 0 0,-1 2 0 0 0,0 3 0 0 0,-77 2 0 0 0,-1526-55 686 0 0,1141 49-943 0 0,-1 45-26 0 0,-32-21 173 0 0,446-16-5 0 0,5 5-102 0 0,-1 6 0 0 0,-189 44 0 0 0,9-1-125 0 0,-113 12 38 0 0,178-24 94 0 0,-375 21 1 0 0,28-66 174 0 0,-386 19-76 0 0,730 5-8 0 0,1 8 1 0 0,-225 63 0 0 0,367-75 131 0 0,-131 10 1 0 0,5 1 37 0 0,179-22-324 0 0,1 1-1 0 0,0 1 0 0 0,1 2 0 0 0,-1 0 0 0 0,2 1 1 0 0,0 1-1 0 0,1 2 0 0 0,0 0 0 0 0,-36 32 0 0 0,53-42-9 0 0,0 0 0 0 0,0 0 0 0 0,0 2 0 0 0,-1-2-1 0 0,3 1 1 0 0,-3 1 0 0 0,3-2 0 0 0,-1 2 0 0 0,0-1-1 0 0,2 1 1 0 0,-2-1 0 0 0,2 2 0 0 0,-1-1 0 0 0,1-1-1 0 0,-1 2 1 0 0,1-1 0 0 0,1 0 0 0 0,0 0 0 0 0,0 0-1 0 0,1 9 1 0 0,1-4 4 0 0,-1 1 0 0 0,2-1 0 0 0,0 0 1 0 0,1 0-1 0 0,-1-1 0 0 0,2 1 0 0 0,-1-2 0 0 0,2 1 0 0 0,12 19 0 0 0,3-4-9 0 0,0-1 1 0 0,1-1-1 0 0,1 0 0 0 0,2-2 0 0 0,0-2 0 0 0,2 0 1 0 0,-1-1-1 0 0,2-1 0 0 0,36 15 0 0 0,28 8 1 0 0,159 45 0 0 0,-122-50 51 0 0,2-6 0 0 0,231 19 0 0 0,272-20 86 0 0,-504-25-98 0 0,986-13 138 0 0,-526 1-118 0 0,1004 50 72 0 0,-152 2 169 0 0,104-126 102 0 0,-1115 27-248 0 0,809-217 1 0 0,-996 190-59 0 0,-212 70-71 0 0,0-1 0 0 0,-1-2 0 0 0,-2-1 0 0 0,0-3 0 0 0,39-30 0 0 0,-61 44-4 0 0,1 0-1 0 0,-2-1 1 0 0,1-1 0 0 0,-2 1-1 0 0,1-2 1 0 0,-1 2 0 0 0,1-1-1 0 0,-2 0 1 0 0,0-2-1 0 0,1 2 1 0 0,-1-1 0 0 0,-2 0-1 0 0,1-1 1 0 0,0 2 0 0 0,1-16-1 0 0,-4 10 9 0 0,0 0 0 0 0,0 0 0 0 0,-1 1 0 0 0,-1 0 0 0 0,0-1 0 0 0,-1 2 0 0 0,0-2 0 0 0,-1 1 0 0 0,0-1 0 0 0,-7-11 0 0 0,-3-2-5 0 0,-2 0-1 0 0,0 1 1 0 0,-2 1-1 0 0,0 0 1 0 0,-2 1 0 0 0,-1 2-1 0 0,1 0 1 0 0,-51-38 0 0 0,42 41-43 0 0,-2 1 1 0 0,1 1 0 0 0,-2 2 0 0 0,0 1 0 0 0,-2 3 0 0 0,1 0 0 0 0,0 1 0 0 0,-2 2-1 0 0,0 1 1 0 0,-65-3 0 0 0,-22 7-87 0 0,-211 20-1 0 0,300-14 103 0 0,-185 26-752 0 0,-355 94-1 0 0,426-85-793 0 0,1 5-3696 0 0,52-6-3905 0 0,59-23 2064 0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9-26T18:16:06.88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6078 18 6401 0 0,'-1'-1'143'0'0,"1"0"-1"0"0,0 1 1 0 0,-1-1-1 0 0,1 1 0 0 0,0-1 1 0 0,-1 1-1 0 0,1-1 0 0 0,0 1 1 0 0,-1-1-1 0 0,1 1 1 0 0,-1 0-1 0 0,1-1 0 0 0,-1 1 1 0 0,1-1-1 0 0,-1 1 0 0 0,1 0 1 0 0,-1 0-1 0 0,0-1 1 0 0,1 1-1 0 0,-1 0 0 0 0,1 0 1 0 0,-1 0-1 0 0,0-1 1 0 0,1 1-1 0 0,-1 0 0 0 0,0 0 1 0 0,1 0-1 0 0,-1 0 0 0 0,1 0 1 0 0,-1 0-1 0 0,0 1 1 0 0,1-1-1 0 0,-1 0 0 0 0,1 0 1 0 0,-1 0-1 0 0,0 1 1 0 0,1-1-1 0 0,-1 0 0 0 0,1 0 1 0 0,-1 1-1 0 0,1-1 0 0 0,-1 0 1 0 0,1 1-1 0 0,-1-1 1 0 0,1 1-1 0 0,-1-1 0 0 0,1 1 1 0 0,0-1-1 0 0,-1 1 0 0 0,1-1 1 0 0,0 1-1 0 0,-1-1 1 0 0,1 1-1 0 0,0-1 0 0 0,-1 2 1 0 0,1-1-41 0 0,-1 0 1 0 0,0 0 0 0 0,1 1-1 0 0,-1-1 1 0 0,0 0 0 0 0,0-1-1 0 0,0 1 1 0 0,1 0 0 0 0,-1 0-1 0 0,0 0 1 0 0,0 0 0 0 0,0-1-1 0 0,-1 1 1 0 0,1 0-1 0 0,0-1 1 0 0,0 1 0 0 0,0-1-1 0 0,0 1 1 0 0,-1-1 0 0 0,1 0-1 0 0,0 0 1 0 0,-2 1 0 0 0,-86-1 2794 0 0,-144 1-1316 0 0,114-6-396 0 0,16 0-1039 0 0,-310-10 666 0 0,201 4-97 0 0,-252 18 1 0 0,127 37-660 0 0,188-20 277 0 0,-221 5-1 0 0,154-19 31 0 0,180-5-338 0 0,0 1 0 0 0,1 2 0 0 0,-68 24 0 0 0,-164 77 25 0 0,-84 50 155 0 0,145-41-137 0 0,-17 9-26 0 0,156-93 11 0 0,-101 36 0 0 0,105-48-15 0 0,1 3 1 0 0,1 2-1 0 0,2 3 1 0 0,-92 61-1 0 0,-83 61 115 0 0,175-118-82 0 0,1 3-1 0 0,-102 86 0 0 0,6 18-53 0 0,96-87 29 0 0,3 3-1 0 0,-64 87 0 0 0,66-72 66 0 0,4 2 0 0 0,-73 146 0 0 0,105-178-44 0 0,-18 77 1 0 0,-8 21-27 0 0,26-98-15 0 0,-53 153 41 0 0,63-173-60 0 0,2 0-1 0 0,0 0 1 0 0,2 0 0 0 0,0 1-1 0 0,2 0 1 0 0,0-1 0 0 0,4 36-1 0 0,1-25 12 0 0,-2 0 1 0 0,-1-1-1 0 0,-2 1 0 0 0,-1 0 0 0 0,-1 0 0 0 0,-2-1 0 0 0,-13 47 1 0 0,3-32 16 0 0,9-31-3 0 0,0 1 0 0 0,2 0 0 0 0,-1 0-1 0 0,2 1 1 0 0,1-1 0 0 0,0 1-1 0 0,0 18 1 0 0,5-23-3 0 0,0 0-1 0 0,0 0 1 0 0,1-1-1 0 0,8 19 1 0 0,-7-23-18 0 0,-2 1 1 0 0,1-1-1 0 0,-1 1 1 0 0,-1 0-1 0 0,1 0 1 0 0,-1 0-1 0 0,-1 0 0 0 0,0 0 1 0 0,0 1-1 0 0,-1-1 1 0 0,-1 13-1 0 0,1-20-6 0 0,-4 17 36 0 0,1 0-1 0 0,1 1 1 0 0,0-1 0 0 0,2 1 0 0 0,0-1 0 0 0,3 21 0 0 0,0-22-7 0 0,-1 1 1 0 0,-1-1-1 0 0,0 0 1 0 0,-2 1 0 0 0,0-1-1 0 0,-1 0 1 0 0,-1 1-1 0 0,0-1 1 0 0,-9 23-1 0 0,7-22 0 0 0,5-16-17 0 0,0-1 0 0 0,-1 0 1 0 0,1 1-1 0 0,-1-1 0 0 0,1 0 1 0 0,-1 0-1 0 0,0 1 0 0 0,0-1 1 0 0,0 0-1 0 0,0 0 0 0 0,0 0 1 0 0,-1 0-1 0 0,1 0 0 0 0,-1 0 1 0 0,1 0-1 0 0,-1-1 0 0 0,0 1 1 0 0,0-1-1 0 0,-2 3 0 0 0,3-4-13 0 0,1 1 1 0 0,-1 0-1 0 0,0-1 0 0 0,0 1 0 0 0,1-1 0 0 0,-1 1 1 0 0,0-1-1 0 0,0 0 0 0 0,0 1 0 0 0,0-1 0 0 0,0 0 0 0 0,0 1 1 0 0,0-1-1 0 0,1 0 0 0 0,-1 0 0 0 0,0 0 0 0 0,0 0 0 0 0,0 0 1 0 0,0 0-1 0 0,0 0 0 0 0,0 0 0 0 0,0 0 0 0 0,0-1 1 0 0,0 1-1 0 0,0 0 0 0 0,0-1 0 0 0,0 1 0 0 0,1 0 0 0 0,-1-1 1 0 0,0 1-1 0 0,0-1 0 0 0,0 1 0 0 0,1-1 0 0 0,-1 0 0 0 0,0 1 1 0 0,1-1-1 0 0,-1 0 0 0 0,0 1 0 0 0,1-1 0 0 0,-1 0 1 0 0,1 0-1 0 0,-1 0 0 0 0,1 1 0 0 0,-1-1 0 0 0,1 0 0 0 0,0 0 1 0 0,0 0-1 0 0,-1 0 0 0 0,1 0 0 0 0,0 0 0 0 0,0-1 0 0 0,-1-2-126 0 0,1-1 0 0 0,0 1 0 0 0,0-1 0 0 0,1 1 0 0 0,0 0 0 0 0,-1-1 0 0 0,1 1 0 0 0,0 0 0 0 0,1 0 0 0 0,2-7 0 0 0,11-16-3941 0 0,-3 10-4986 0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9-26T18:16:09.21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2628 43 8018 0 0,'-10'-11'1277'0'0,"9"9"-1148"0"0,0 1-1 0 0,0 0 1 0 0,0 0-1 0 0,0 0 1 0 0,0 0-1 0 0,0 0 1 0 0,0 0-1 0 0,-1 0 1 0 0,1 0-1 0 0,0 0 1 0 0,0 0-1 0 0,-1 1 1 0 0,1-1-1 0 0,-1 1 1 0 0,1-1-1 0 0,0 1 1 0 0,-1-1-1 0 0,1 1 1 0 0,-1 0-1 0 0,1-1 1 0 0,-1 1-1 0 0,1 0 1 0 0,-1 0-1 0 0,-1 1 1 0 0,-65-9 330 0 0,58 6-158 0 0,0 0 0 0 0,0 0 0 0 0,-1 1-1 0 0,1 1 1 0 0,0 0 0 0 0,-1 0 0 0 0,1 1-1 0 0,-16 3 1 0 0,-30 15 593 0 0,1 2 1 0 0,-95 53-1 0 0,80-39-598 0 0,-222 126 578 0 0,147-79-202 0 0,86-45-364 0 0,2 1 0 0 0,2 4-1 0 0,2 1 1 0 0,-56 60 0 0 0,70-61-233 0 0,-43 62 1 0 0,32-39-47 0 0,-105 114 655 0 0,130-153-592 0 0,1 2 0 0 0,1 1-1 0 0,2 0 1 0 0,-19 35 0 0 0,-8 35 59 0 0,31-59 85 0 0,-42 67 1 0 0,9-24-133 0 0,4 1 0 0 0,-47 119 0 0 0,65-142-2 0 0,-50 75 0 0 0,9-15 198 0 0,46-75-154 0 0,3 2 0 0 0,2 0 0 0 0,-21 86 0 0 0,22-78-20 0 0,-3-1 0 0 0,-39 79 0 0 0,29-71 100 0 0,21-37-193 0 0,1 0 0 0 0,1 0 0 0 0,1 1 0 0 0,1-1 0 0 0,-1 35 0 0 0,-12 57 72 0 0,-48 100 149 0 0,63-206-236 0 0,1 0 1 0 0,0 0 0 0 0,1 1 0 0 0,0-1 0 0 0,1 1 0 0 0,1-1 0 0 0,0 1 0 0 0,0-1 0 0 0,1 0-1 0 0,5 15 1 0 0,-3-6 19 0 0,-1 0 0 0 0,1 27 0 0 0,-5-22 1 0 0,-9 46 0 0 0,7-58-29 0 0,0 1 1 0 0,1-1 0 0 0,0 1 0 0 0,1 0-1 0 0,1-1 1 0 0,0 1 0 0 0,1 0 0 0 0,1-1 0 0 0,6 27-1 0 0,-5-34 19 0 0,1-1 0 0 0,0 1 0 0 0,0-1 0 0 0,0 0 0 0 0,0 0 0 0 0,1 0 0 0 0,0-1 0 0 0,1 1 0 0 0,7 5 0 0 0,-6-5-16 0 0,-1-1 0 0 0,0 1 0 0 0,-1 0 0 0 0,0 1 0 0 0,1-1 1 0 0,5 12-1 0 0,-10-15-3 0 0,0 0 0 0 0,0 1 1 0 0,0-1-1 0 0,0 0 0 0 0,-1 1 1 0 0,1-1-1 0 0,-1 1 0 0 0,0-1 1 0 0,0 1-1 0 0,0-1 0 0 0,-1 1 1 0 0,1-1-1 0 0,-1 0 0 0 0,0 1 1 0 0,-1 3-1 0 0,-24 51 63 0 0,21-47-67 0 0,3-7 236 0 0,2-3-247 0 0,-1 0 0 0 0,1 0 0 0 0,0-1 0 0 0,0 1 0 0 0,-1 0 0 0 0,1 0 1 0 0,0 0-1 0 0,-1-1 0 0 0,1 1 0 0 0,-1 0 0 0 0,1-1 0 0 0,-1 1 0 0 0,0 0 0 0 0,1-1 1 0 0,-1 1-1 0 0,0-1 0 0 0,1 1 0 0 0,-1-1 0 0 0,0 1 0 0 0,1-1 0 0 0,-1 1 1 0 0,0-1-1 0 0,0 0 0 0 0,0 1 0 0 0,1-1 0 0 0,-1 0 0 0 0,0 0 0 0 0,0 0 0 0 0,0 1 1 0 0,0-1-1 0 0,0 0 0 0 0,1 0 0 0 0,-1 0 0 0 0,0 0 0 0 0,0-1 0 0 0,0 1 1 0 0,0 0-1 0 0,0 0 0 0 0,1 0 0 0 0,-1-1 0 0 0,-1 0 0 0 0,0 1-12 0 0,0-1-1 0 0,0 0 1 0 0,-1 0 0 0 0,2 0-1 0 0,-1 0 1 0 0,0 0 0 0 0,0 0-1 0 0,0 0 1 0 0,0 0 0 0 0,1-1-1 0 0,-1 1 1 0 0,1-1-1 0 0,-1 0 1 0 0,1 1 0 0 0,-1-1-1 0 0,1 0 1 0 0,0 0 0 0 0,0 0-1 0 0,0 0 1 0 0,0 1-1 0 0,0-2 1 0 0,0 1 0 0 0,1 0-1 0 0,-1 0 1 0 0,0-3 0 0 0,1-25-1901 0 0,6 0-5391 0 0,-4 15 996 0 0,-1 7-918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9-26T17:56:18.996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25 135 7482 0 0,'-16'7'1223'0'0,"7"-5"-979"0"0,12-20 73 0 0,6-11 1601 0 0,1 0-1 0 0,16-32 1 0 0,-26 61-1885 0 0,0-1-1 0 0,0 1 1 0 0,0 0-1 0 0,0 0 1 0 0,0-1-1 0 0,0 1 1 0 0,0 0-1 0 0,0-1 1 0 0,0 1-1 0 0,1 0 1 0 0,-1 0-1 0 0,0 0 1 0 0,0-1-1 0 0,0 1 1 0 0,0 0-1 0 0,1 0 1 0 0,-1-1-1 0 0,0 1 1 0 0,0 0-1 0 0,1 0 1 0 0,-1 0-1 0 0,0 0 1 0 0,0 0-1 0 0,1-1 1 0 0,-1 1-1 0 0,0 0 1 0 0,0 0-1 0 0,1 0 1 0 0,-1 0-1 0 0,0 0 1 0 0,0 0-1 0 0,1 0 1 0 0,-1 0-1 0 0,0 0 1 0 0,1 0-1 0 0,-1 0 1 0 0,0 0-1 0 0,0 0 1 0 0,1 0-1 0 0,-1 0 1 0 0,0 0-1 0 0,0 0 1 0 0,1 0-1 0 0,-1 1 1 0 0,0-1-1 0 0,0 0 1 0 0,1 0-1 0 0,-1 0 1 0 0,0 0 0 0 0,0 1-1 0 0,1-1 1 0 0,-1 0-1 0 0,0 0 1 0 0,0 0-1 0 0,0 1 1 0 0,0-1-1 0 0,1 0 1 0 0,-1 0-1 0 0,0 1 1 0 0,0-1-1 0 0,0 0 1 0 0,0 0-1 0 0,0 1 1 0 0,0-1-1 0 0,0 0 1 0 0,0 0-1 0 0,1 1 1 0 0,8 26 1060 0 0,-5-16-772 0 0,-1-6-185 0 0,-1-1 0 0 0,2 1-1 0 0,-1-1 1 0 0,0 0 0 0 0,1 0 0 0 0,0 0-1 0 0,0 0 1 0 0,0-1 0 0 0,0 1 0 0 0,1-1-1 0 0,-1 0 1 0 0,1-1 0 0 0,0 1 0 0 0,6 1-1 0 0,8 4 316 0 0,1-2 0 0 0,29 6-1 0 0,-20-5-191 0 0,-18-4-180 0 0,197 40 1401 0 0,-111-36-1162 0 0,1-4 0 0 0,159-15-1 0 0,66 0 409 0 0,117 38-385 0 0,-200-11-234 0 0,-180-14 120 0 0,0-3-1 0 0,61-11 0 0 0,98-36 400 0 0,-151 31-526 0 0,-42 14-79 0 0,-22 4-11 0 0,1 0 1 0 0,-1-1-1 0 0,0 1 1 0 0,1-1-1 0 0,-1 0 0 0 0,0 0 1 0 0,0-1-1 0 0,0 1 0 0 0,0-1 1 0 0,0 0-1 0 0,7-4 0 0 0,-7-1 236 0 0,-9 7-122 0 0,-12 8-116 0 0,15-6-67 0 0,0 0-1 0 0,1 0 1 0 0,0 1 0 0 0,-1-1 0 0 0,1 0 0 0 0,0 1 0 0 0,0-1 0 0 0,0 0 0 0 0,0 1 0 0 0,1-1 0 0 0,-1 1 0 0 0,1-1 0 0 0,-1 1 0 0 0,1 4 0 0 0,2 40-6124 0 0,0-28 158 0 0,0-8-1496 0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9-26T18:16:11.38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2757 41 13579 0 0,'-47'-40'3597'0'0,"22"55"-3546"0"0,9-4-97 0 0,-191 61 3181 0 0,156-58-2748 0 0,1 3 0 0 0,0 2 0 0 0,2 2-1 0 0,0 2 1 0 0,-84 55 0 0 0,-198 178-147 0 0,80-62 224 0 0,193-150-454 0 0,2 2 0 0 0,2 3 0 0 0,2 2 0 0 0,2 2 0 0 0,-57 81 0 0 0,84-101-21 0 0,2 1 1 0 0,2 1-1 0 0,-25 65 0 0 0,-24 116-71 0 0,-4 13 98 0 0,-13-46 253 0 0,-5 15 389 0 0,68-141-597 0 0,2 2 1 0 0,3 0-1 0 0,3 1 1 0 0,-9 99 0 0 0,17-45-13 0 0,4-66 58 0 0,-2 0 1 0 0,-1-1-1 0 0,-20 85 0 0 0,13-96-20 0 0,-2-1 0 0 0,-1-1 0 0 0,-1 0 0 0 0,-2-1 0 0 0,-2-1 0 0 0,-33 45-1 0 0,38-55-26 0 0,0 1-1 0 0,-18 39 1 0 0,2-1 38 0 0,-38 47-2 0 0,-14 28 173 0 0,73-115-204 0 0,2 0 0 0 0,0 0 0 0 0,-5 27 0 0 0,9-33-35 0 0,0 0 1 0 0,-1 0 0 0 0,-1 0 0 0 0,0-1-1 0 0,-1 1 1 0 0,-1-1 0 0 0,0 0-1 0 0,-14 19 1 0 0,13-23-3 0 0,0 0 0 0 0,1 0-1 0 0,0 0 1 0 0,1 1 0 0 0,0 0-1 0 0,1 0 1 0 0,0 1 0 0 0,1-1 0 0 0,-5 22-1 0 0,6-23 18 0 0,0 1 0 0 0,-1-1 0 0 0,-10 19 0 0 0,-8 26 118 0 0,22-54-152 0 0,-1 0 0 0 0,1 1-1 0 0,0-1 1 0 0,0 0 0 0 0,-1 1-1 0 0,1-1 1 0 0,0 1 0 0 0,0-1-1 0 0,0 0 1 0 0,1 1 0 0 0,-1-1-1 0 0,0 1 1 0 0,0-1 0 0 0,1 0-1 0 0,-1 1 1 0 0,1-1 0 0 0,-1 0 0 0 0,1 0-1 0 0,0 1 1 0 0,1 1 0 0 0,4 8 20 0 0,-6-11-195 0 0,0 0-1 0 0,0 1 0 0 0,0-1 1 0 0,0 0-1 0 0,0 0 1 0 0,1 1-1 0 0,-1-1 1 0 0,0 0-1 0 0,0 0 0 0 0,2 2-1316 0 0,-2-2 1316 0 0,0 0 1 0 0,0 0-1 0 0,1 0 1 0 0,-1 0-1 0 0,0 0 1 0 0,0 0-1 0 0,1 0 0 0 0,-1 0 1 0 0,0 0-1 0 0,0 0 1 0 0,1 0-1 0 0,-1 0 0 0 0,0 0 1 0 0,0 0-1 0 0,1 0 1 0 0,13-13-7105 0 0,-9 5 3531 0 0,1-1-3185 0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9-26T18:16:13.86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2003 30 15075 0 0,'-11'-6'2225'0'0,"10"6"-2131"0"0,-1 0 0 0 0,1-1 0 0 0,-1 1 0 0 0,1-1 0 0 0,-1 0 0 0 0,1 1 0 0 0,-1-1 0 0 0,1 0 0 0 0,0 0 0 0 0,-1 0 0 0 0,1 0 0 0 0,0 0 0 0 0,0 0 0 0 0,0 0 0 0 0,0-1 0 0 0,0 1 0 0 0,0 0 0 0 0,0-1 0 0 0,0 1 0 0 0,0 0 0 0 0,0-3 0 0 0,1 4 21 0 0,0 0-58 0 0,1 0-45 0 0,0 0-24 0 0,-1 0 10 0 0,0 0-1 0 0,0 0 1 0 0,1 0-1 0 0,-1 1 1 0 0,0-1-1 0 0,1 0 1 0 0,-1 1-1 0 0,0-1 1 0 0,0 0-1 0 0,0 1 1 0 0,1-1-1 0 0,-1 0 1 0 0,0 1 0 0 0,0-1-1 0 0,0 0 1 0 0,0 1-1 0 0,0-1 1 0 0,0 0-1 0 0,0 1 1 0 0,0-1-1 0 0,0 1 1 0 0,1-1-1 0 0,-2 0 1 0 0,1 1-1 0 0,0-1 1 0 0,0 0-1 0 0,0 1 1 0 0,0-1-1 0 0,0 1 1 0 0,0-1-1 0 0,0 0 1 0 0,0 1-1 0 0,-1-1 1 0 0,1 0 0 0 0,0 1-1 0 0,0-1 1 0 0,0 0-1 0 0,-1 1 1 0 0,1-1-1 0 0,0 0 1 0 0,0 0-1 0 0,-1 1 1 0 0,0-1-1 0 0,-8 16 25 0 0,-16 12 488 0 0,-1 0-1 0 0,-1-2 1 0 0,-2-1-1 0 0,-51 34 1 0 0,4-2-138 0 0,60-44-326 0 0,-24 17 106 0 0,1 2 0 0 0,2 2 0 0 0,1 1 0 0 0,-50 65 1 0 0,-148 207 471 0 0,35 26-33 0 0,73-112-505 0 0,31-46-81 0 0,-19 29 198 0 0,113-202-195 0 0,-118 191 532 0 0,97-153-473 0 0,3 0 1 0 0,1 0-1 0 0,-13 48 1 0 0,18-42-39 0 0,-54 169 60 0 0,48-163-33 0 0,-2 0-1 0 0,-30 49 0 0 0,27-57 21 0 0,2 2 0 0 0,2 0 1 0 0,2 1-1 0 0,2 1 0 0 0,-14 68 0 0 0,-66 288 290 0 0,36-168 12 0 0,58-222-363 0 0,1-1-1 0 0,0 1 1 0 0,0-1-1 0 0,1 1 0 0 0,1-1 1 0 0,0 1-1 0 0,1-1 0 0 0,1 1 1 0 0,0-1-1 0 0,7 20 1 0 0,-5-17-1 0 0,0 0 1 0 0,-2 0 0 0 0,0 0 0 0 0,-1 1-1 0 0,0 0 1 0 0,-1 20 0 0 0,-15 111 126 0 0,13-145-158 0 0,1-1-1 0 0,-1 1 1 0 0,1-1-1 0 0,0 0 1 0 0,0 1-1 0 0,0-1 1 0 0,0 1-1 0 0,1-1 1 0 0,0 5-1 0 0,7-3-575 0 0,8-11-335 0 0,-9 1-137 0 0,0 1 1 0 0,0-1-1 0 0,0 0 1 0 0,7-10-1 0 0,19-31-8261 0 0,-21 28 2349 0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9-26T18:16:16.26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1513 54 14747 0 0,'-2'-3'854'0'0,"-1"1"-580"0"0,1-1 0 0 0,0 1 0 0 0,0-1-1 0 0,1 1 1 0 0,-1-1 0 0 0,0 1 0 0 0,1-1 0 0 0,0 0 0 0 0,-1 0 0 0 0,1 0 0 0 0,0 0 0 0 0,1 0 0 0 0,-1 0 0 0 0,0 0 0 0 0,1-3 0 0 0,-1 6-265 0 0,1-1-1 0 0,0 1 1 0 0,-1 0 0 0 0,1-1-1 0 0,0 1 1 0 0,-1 0-1 0 0,1 0 1 0 0,-1 0-1 0 0,1 0 1 0 0,-1-1 0 0 0,1 1-1 0 0,-1 0 1 0 0,1 0-1 0 0,-1 0 1 0 0,1 0-1 0 0,0 0 1 0 0,-1 0 0 0 0,1 0-1 0 0,-1 0 1 0 0,1 0-1 0 0,-1 0 1 0 0,1 0 0 0 0,-1 0-1 0 0,1 1 1 0 0,-1-1-1 0 0,1 0 1 0 0,0 0-1 0 0,-1 0 1 0 0,1 1 0 0 0,-1-1-1 0 0,1 0 1 0 0,0 0-1 0 0,-1 1 1 0 0,1-1-1 0 0,0 0 1 0 0,-1 1 0 0 0,-30 15-343 0 0,13-6 164 0 0,-21 10 284 0 0,2 1 0 0 0,0 2 0 0 0,1 1 0 0 0,2 2 1 0 0,0 1-1 0 0,2 2 0 0 0,-34 38 0 0 0,42-39 118 0 0,1 1 1 0 0,1 1-1 0 0,-27 50 1 0 0,-39 102 37 0 0,71-146-178 0 0,-115 231 305 0 0,94-194-199 0 0,-24 57 211 0 0,5 2 0 0 0,6 3-1 0 0,-60 254 1 0 0,31-35 478 0 0,39-218-666 0 0,-9 40 226 0 0,34-93-185 0 0,-44 183 271 0 0,11-123-337 0 0,24-76-33 0 0,-18 79 1 0 0,36-108-62 0 0,3 1-1 0 0,-1 63 1 0 0,5-55 8 0 0,-9 51 0 0 0,7-88-83 0 0,-1 0 0 0 0,0-1-1 0 0,0 1 1 0 0,-8 14 0 0 0,6-14 18 0 0,0 0 0 0 0,1 0 0 0 0,-4 17 0 0 0,7-22-21 0 0,1 1 1 0 0,0-1 0 0 0,0 0-1 0 0,0 1 1 0 0,0-1 0 0 0,1 0-1 0 0,0 0 1 0 0,2 8 0 0 0,4 28 29 0 0,-15 26 43 0 0,8-67-100 0 0,0 0 0 0 0,0 0-1 0 0,0 0 1 0 0,0 0 0 0 0,0 0 0 0 0,0-1 0 0 0,0 1-1 0 0,0 0 1 0 0,1 0 0 0 0,-1 0 0 0 0,0 0-1 0 0,0 0 1 0 0,0 0 0 0 0,0 0 0 0 0,0 0 0 0 0,0 0-1 0 0,0 0 1 0 0,0 0 0 0 0,1 0 0 0 0,-1-1 0 0 0,0 1-1 0 0,0 0 1 0 0,0 0 0 0 0,0 0 0 0 0,0 0-1 0 0,0 0 1 0 0,1 0 0 0 0,-1 0 0 0 0,0 0 0 0 0,0 0-1 0 0,0 0 1 0 0,0 0 0 0 0,0 0 0 0 0,0 0 0 0 0,1 0-1 0 0,-1 0 1 0 0,0 1 0 0 0,0-1 0 0 0,0 0-1 0 0,0 0 1 0 0,0 0 0 0 0,0 0 0 0 0,0 0 0 0 0,1 0-1 0 0,-1 0 1 0 0,0 0 0 0 0,0 0 0 0 0,0 0 0 0 0,0 0-1 0 0,0 1 1 0 0,0-1 0 0 0,0 0 0 0 0,0 0-1 0 0,0 0 1 0 0,0 0 0 0 0,0 0 0 0 0,0 0 0 0 0,0 0-1 0 0,0 1 1 0 0,0-1 0 0 0,0 0 0 0 0,0 0 0 0 0,0 0-1 0 0,0 0 1 0 0,0 0 0 0 0,0 1 0 0 0,16-7-2174 0 0,-9 4-1808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9-26T17:56:33.454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189 149 9562 0 0,'-1'-2'191'0'0,"-1"1"0"0"0,1 0 0 0 0,0-1 0 0 0,0 1-1 0 0,-1-1 1 0 0,1 0 0 0 0,0 1 0 0 0,1-1 0 0 0,-1 0 0 0 0,0 1 0 0 0,0-4-1 0 0,1 3-262 0 0,-1-1 0 0 0,1 1 0 0 0,1-1 0 0 0,-1 1 0 0 0,0-1 0 0 0,1 1 0 0 0,-1-1 0 0 0,1 1 0 0 0,0-1 0 0 0,2-4 0 0 0,1-4 146 0 0,-3-1 151 0 0,-5 11 420 0 0,-10 13 1117 0 0,9-6-973 0 0,1 0 0 0 0,0 0 1 0 0,0 1-1 0 0,1-1 0 0 0,0 1 1 0 0,-3 8-1 0 0,5-11-702 0 0,0 0 1 0 0,0 0 0 0 0,1 1-1 0 0,-1-1 1 0 0,1 0-1 0 0,0 0 1 0 0,0 1 0 0 0,0-1-1 0 0,1 0 1 0 0,0 0 0 0 0,0 0-1 0 0,1 6 1 0 0,14 44 639 0 0,-14-47-776 0 0,0 1 234 0 0,1-1-1 0 0,0 1 1 0 0,0-1-1 0 0,0 0 1 0 0,6 8-1 0 0,-7-12-19 0 0,1 0-1 0 0,0-1 1 0 0,0 1-1 0 0,0 0 0 0 0,0-1 1 0 0,0 0-1 0 0,1 1 1 0 0,-1-1-1 0 0,1-1 1 0 0,-1 1-1 0 0,1 0 1 0 0,6 1-1 0 0,-6-2-137 0 0,0 1 0 0 0,0 0 0 0 0,0 0 0 0 0,0 0 0 0 0,-1 1 0 0 0,1-1 0 0 0,-1 1 1 0 0,0 0-1 0 0,0 0 0 0 0,0 0 0 0 0,0 0 0 0 0,0 1 0 0 0,-1-1 0 0 0,1 1 0 0 0,-1 0 0 0 0,0-1 0 0 0,0 1 0 0 0,0 0 0 0 0,1 5 0 0 0,4 5 71 0 0,-4-10-52 0 0,0-1 1 0 0,1 1-1 0 0,0-1 1 0 0,0 0-1 0 0,0 0 1 0 0,0 0-1 0 0,0 0 1 0 0,1-1-1 0 0,-1 0 0 0 0,1 0 1 0 0,0 0-1 0 0,0 0 1 0 0,6 1-1 0 0,29 13 131 0 0,-19 0-140 0 0,0 0 1 0 0,-1 1-1 0 0,-1 1 1 0 0,24 29-1 0 0,6 5 69 0 0,-46-49-46 0 0,0 0 1 0 0,1-1-1 0 0,-1 0 0 0 0,1 1 0 0 0,-1-1 0 0 0,1 0 0 0 0,0-1 0 0 0,0 1 1 0 0,4 0-1 0 0,-8-2-12 0 0,10-34 42 0 0,110-171 209 0 0,-98 169-317 0 0,3 2-1 0 0,0 0 1 0 0,45-44 0 0 0,-46 57-14 0 0,-18 17 40 0 0,-1-1-1 0 0,0 1 1 0 0,1-1 0 0 0,-2 0-1 0 0,1 0 1 0 0,-1 0 0 0 0,1-1-1 0 0,-1 1 1 0 0,-1-1-1 0 0,1 0 1 0 0,2-7 0 0 0,-2-7 35 0 0,-3 15-46 0 0,-1 1-1 0 0,1-1 1 0 0,0 1-1 0 0,0-1 1 0 0,0 1-1 0 0,1-1 1 0 0,0 1-1 0 0,-1 0 1 0 0,2 0-1 0 0,-1 0 1 0 0,0 0-1 0 0,1 0 1 0 0,0 1-1 0 0,-1-1 1 0 0,2 1-1 0 0,4-6 1 0 0,-7 9 3 0 0,-1 0 0 0 0,1 0 0 0 0,-1-1 0 0 0,1 1 1 0 0,-1 0-1 0 0,1-1 0 0 0,-1 1 0 0 0,1-1 0 0 0,-1 1 0 0 0,1 0 1 0 0,-1-1-1 0 0,0 1 0 0 0,1-1 0 0 0,-1 1 0 0 0,0-1 0 0 0,1 1 1 0 0,-1-1-1 0 0,0 0 0 0 0,0 1 0 0 0,1-1 0 0 0,-1 1 0 0 0,0-1 0 0 0,0 1 1 0 0,0-1-1 0 0,0 0 0 0 0,0 1 0 0 0,0-1 0 0 0,0 0 0 0 0,0 0 1 0 0,0 0 1 0 0,-1 1 1 0 0,1-1-1 0 0,-1 0 1 0 0,0 1-1 0 0,1-1 1 0 0,-1 1-1 0 0,1-1 1 0 0,-1 1-1 0 0,0 0 1 0 0,0-1-1 0 0,1 1 1 0 0,-1 0-1 0 0,0-1 1 0 0,1 1-1 0 0,-1 0 1 0 0,0 0-1 0 0,0-1 1 0 0,0 1 0 0 0,1 0-1 0 0,-1 0 1 0 0,0 0-1 0 0,0 0 1 0 0,-1 0-1 0 0,-31-13 17 0 0,-10 14 0 0 0,25 0 6 0 0,1-1-1 0 0,-1 0 0 0 0,0-2 1 0 0,-20-3-1 0 0,30 4-21 0 0,0 0-1 0 0,0 0 0 0 0,0 1 1 0 0,0 0-1 0 0,0 1 0 0 0,0 0 1 0 0,0 0-1 0 0,1 0 1 0 0,-1 1-1 0 0,0 1 0 0 0,-8 3 1 0 0,-13 6 0 0 0,-42 25 1 0 0,14-6 2 0 0,19-14 13 0 0,-1-1 1 0 0,-1-2 0 0 0,0-2 0 0 0,-1-1-1 0 0,-81 9 1 0 0,108-18-27 0 0,-1 1 0 0 0,1 0 0 0 0,0 1 0 0 0,0 0 0 0 0,0 1 0 0 0,-17 10 0 0 0,78-31-61 0 0,16-7 26 0 0,0 2-1 0 0,111-21 1 0 0,-91 24 25 0 0,131-45 38 0 0,-90 24-6 0 0,-82 30-26 0 0,-40 9 10 0 0,-1 0 0 0 0,1 0 1 0 0,-1-1-1 0 0,1 1 0 0 0,0 0 1 0 0,-1 0-1 0 0,1 1 0 0 0,-1-1 1 0 0,1 0-1 0 0,-1 0 0 0 0,1 1 1 0 0,-1-1-1 0 0,1 1 0 0 0,-1-1 1 0 0,1 1-1 0 0,-1 0 0 0 0,0 0 1 0 0,1-1-1 0 0,-1 1 0 0 0,0 0 1 0 0,1 0-1 0 0,-1 0 0 0 0,0 0 1 0 0,1 2-1 0 0,-2-1 3 0 0,0-1 1 0 0,0 1-1 0 0,0-1 1 0 0,0 1-1 0 0,0-1 1 0 0,0 1-1 0 0,0-1 1 0 0,0 1-1 0 0,-1-1 1 0 0,1 1-1 0 0,-1-1 1 0 0,1 0-1 0 0,-1 1 1 0 0,0-1-1 0 0,1 0 1 0 0,-1 1-1 0 0,0-1 1 0 0,0 0-1 0 0,0 0 1 0 0,0 0-1 0 0,0 1 1 0 0,0-1-1 0 0,0 0 1 0 0,-1 0-1 0 0,1-1 1 0 0,0 1-1 0 0,-3 1 1 0 0,1 1 4 0 0,-1-1 1 0 0,1 0-1 0 0,-1 0 1 0 0,1 0-1 0 0,-1 0 1 0 0,0 0-1 0 0,0-1 1 0 0,1 0 0 0 0,-7 2-1 0 0,-38-8 89 0 0,41 3-98 0 0,0 1 1 0 0,0 0-1 0 0,-1 0 1 0 0,1 1-1 0 0,0 0 0 0 0,0 0 1 0 0,0 1-1 0 0,0 0 1 0 0,-13 3-1 0 0,11 0-10 0 0,0-1-1 0 0,0 1 0 0 0,0 1 1 0 0,1 0-1 0 0,0 0 1 0 0,0 0-1 0 0,0 1 0 0 0,1 0 1 0 0,-10 10-1 0 0,15-14 11 0 0,0 0-1 0 0,0 0 1 0 0,1 0-1 0 0,-1 1 1 0 0,0-1-1 0 0,1 0 1 0 0,0 1-1 0 0,-1-1 1 0 0,1 1 0 0 0,0-1-1 0 0,1 1 1 0 0,-1 0-1 0 0,0-1 1 0 0,1 1-1 0 0,-1 0 1 0 0,1-1-1 0 0,0 1 1 0 0,0 0-1 0 0,0 0 1 0 0,0-1-1 0 0,0 1 1 0 0,1 0-1 0 0,-1-1 1 0 0,1 1-1 0 0,0 0 1 0 0,0-1 0 0 0,0 1-1 0 0,0-1 1 0 0,0 1-1 0 0,0-1 1 0 0,1 0-1 0 0,-1 1 1 0 0,1-1-1 0 0,0 0 1 0 0,-1 0-1 0 0,5 4 1 0 0,-4-4 4 0 0,1 1 0 0 0,-1 0 0 0 0,0-1 0 0 0,0 1-1 0 0,0 0 1 0 0,-1 0 0 0 0,1 1 0 0 0,-1-1 0 0 0,1 0 0 0 0,-1 0 0 0 0,0 1 0 0 0,-1-1 0 0 0,1 1 0 0 0,0-1 0 0 0,-1 1 0 0 0,0-1 0 0 0,0 1-1 0 0,0 3 1 0 0,-2 7-4 0 0,0-1-1 0 0,-1 0 0 0 0,-7 20 0 0 0,-2 10 49 0 0,10-27-44 0 0,2-17-1 0 0,0 1 0 0 0,0 0 0 0 0,0 0 0 0 0,0 0 0 0 0,0 0-1 0 0,0 0 1 0 0,1 0 0 0 0,-1 0 0 0 0,0 0 0 0 0,0 0-1 0 0,0 0 1 0 0,0 0 0 0 0,0 0 0 0 0,0 0 0 0 0,0 0-1 0 0,0 0 1 0 0,0 0 0 0 0,0 0 0 0 0,0 0 0 0 0,0 0-1 0 0,0 0 1 0 0,0 0 0 0 0,0 0 0 0 0,0 0 0 0 0,0 0 0 0 0,1 0-1 0 0,-1 0 1 0 0,0 0 0 0 0,0 0 0 0 0,0 0 0 0 0,0 0-1 0 0,0 0 1 0 0,0 0 0 0 0,0 0 0 0 0,0 0 0 0 0,0 0-1 0 0,0 0 1 0 0,0 0 0 0 0,0 0 0 0 0,0 0 0 0 0,0 0 0 0 0,0 0-1 0 0,0 0 1 0 0,1 0 0 0 0,-1 0 0 0 0,0 0 0 0 0,0 0-1 0 0,0 0 1 0 0,0 0 0 0 0,0 0 0 0 0,0 0 0 0 0,0 1-1 0 0,0-1 1 0 0,0 0 0 0 0,0 0 0 0 0,0 0 0 0 0,0 0-1 0 0,0 0 1 0 0,0 0 0 0 0,0 0 0 0 0,8-25 80 0 0,-3 6-107 0 0,1 0 1 0 0,1 0-1 0 0,0 1 1 0 0,1 0 0 0 0,14-23-1 0 0,18-42 0 0 0,-39 81 36 0 0,-1 0-13 0 0,1 0-1 0 0,-1 0 1 0 0,1 0 0 0 0,0 0 0 0 0,-1 1-1 0 0,1-1 1 0 0,0 0 0 0 0,0 1 0 0 0,0-1-1 0 0,0 0 1 0 0,0 1 0 0 0,0-1 0 0 0,1 1-1 0 0,-1 0 1 0 0,1-1 0 0 0,-1 1 0 0 0,1 0-1 0 0,-1 0 1 0 0,1 0 0 0 0,2-1-1 0 0,-3 2-4 0 0,-1 1-1 0 0,0 0 0 0 0,1-1 1 0 0,-1 1-1 0 0,0 0 0 0 0,0 0 1 0 0,0-1-1 0 0,1 1 0 0 0,-1 0 1 0 0,0 0-1 0 0,0 0 0 0 0,0-1 0 0 0,0 1 1 0 0,0 0-1 0 0,0 0 0 0 0,-1-1 1 0 0,1 1-1 0 0,0 0 0 0 0,0 0 1 0 0,0 0-1 0 0,-1-1 0 0 0,1 1 1 0 0,0 0-1 0 0,-1-1 0 0 0,0 2 0 0 0,-9 25-75 0 0,10-26 74 0 0,-63 140 114 0 0,-12 29-92 0 0,72-160-8 0 0,-3 6 0 0 0,0 0 1 0 0,-1 0-1 0 0,0-1 0 0 0,-15 23 1 0 0,22-37-5 0 0,0-1 1 0 0,0 0 0 0 0,0 0 0 0 0,0 0-1 0 0,0 0 1 0 0,0 0 0 0 0,0 1-1 0 0,0-1 1 0 0,0 0 0 0 0,0 0-1 0 0,0 0 1 0 0,-1 0 0 0 0,1 1-1 0 0,0-1 1 0 0,0 0 0 0 0,0 0 0 0 0,0 0-1 0 0,0 0 1 0 0,0 0 0 0 0,0 0-1 0 0,0 1 1 0 0,0-1 0 0 0,0 0-1 0 0,-1 0 1 0 0,1 0 0 0 0,0 0 0 0 0,0 0-1 0 0,0 0 1 0 0,0 0 0 0 0,0 0-1 0 0,0 1 1 0 0,-1-1 0 0 0,1 0-1 0 0,0 0 1 0 0,0 0 0 0 0,0 0-1 0 0,0 0 1 0 0,0 0 0 0 0,-1 0 0 0 0,1 0-1 0 0,0 0 1 0 0,0 0 0 0 0,0 0-1 0 0,0 0 1 0 0,-1 0 0 0 0,1 0-1 0 0,0 0 1 0 0,0 0 0 0 0,0 0-1 0 0,0 0 1 0 0,0-1 0 0 0,-1 1 0 0 0,1 0-1 0 0,0 0 1 0 0,0 0 0 0 0,0 0-1 0 0,0 0 1 0 0,0 0 0 0 0,0 0-1 0 0,-1 0 1 0 0,1 0 0 0 0,0-1-1 0 0,0 1 1 0 0,2-14 29 0 0,9-20 13 0 0,62-96 16 0 0,-41 75-77 0 0,39-87 0 0 0,-66 126 6 0 0,2 0 1 0 0,0 1-1 0 0,1 0 1 0 0,0 0-1 0 0,1 1 0 0 0,1 0 1 0 0,1 0-1 0 0,19-19 1 0 0,-30 32 6 0 0,0 1-1 0 0,1 0 1 0 0,-1-1 0 0 0,0 1 0 0 0,1-1-1 0 0,-1 1 1 0 0,1 0 0 0 0,-1-1 0 0 0,1 1-1 0 0,-1 0 1 0 0,0-1 0 0 0,1 1 0 0 0,-1 0-1 0 0,1 0 1 0 0,0 0 0 0 0,-1-1 0 0 0,1 1-1 0 0,-1 0 1 0 0,1 0 0 0 0,-1 0 0 0 0,1 0-1 0 0,-1 0 1 0 0,1 0 0 0 0,-1 0 0 0 0,1 0-1 0 0,1 0 1 0 0,-4 13-35 0 0,-14 20 36 0 0,-214 272 99 0 0,213-283-68 0 0,-15 24 101 0 0,74-88-91 0 0,107-194-93 0 0,-94 142 37 0 0,-51 86 11 0 0,-3 5 4 0 0,0 0-1 0 0,1 0 1 0 0,-1 0 0 0 0,1 1-1 0 0,0-1 1 0 0,0 0 0 0 0,0 0-1 0 0,0 1 1 0 0,3-3-1 0 0,-5 5-9 0 0,-11 23-30 0 0,-29 53 53 0 0,-4-3 1 0 0,-4-2 0 0 0,-90 106-1 0 0,117-156 4 0 0,16-17-7 0 0,0 1 0 0 0,0 0 0 0 0,1 0 0 0 0,0 0 0 0 0,-7 10-1 0 0,27-21 66 0 0,5-2 1 0 0,-21 0-44 0 0,-12-5-9 0 0,-22-14 86 0 0,9 8-128 0 0,0-1 0 0 0,1-1 1 0 0,1-1-1 0 0,-33-41 1 0 0,53 59 21 0 0,0 1 0 0 0,0-1 0 0 0,-1 1 0 0 0,1 0 1 0 0,-1 0-1 0 0,1 0 0 0 0,-1 1 0 0 0,0 0 0 0 0,0-1 0 0 0,0 1 1 0 0,-1 0-1 0 0,1 1 0 0 0,0-1 0 0 0,-1 1 0 0 0,1 0 0 0 0,-1 0 1 0 0,1 0-1 0 0,-10 1 0 0 0,0-3-13 0 0,12 3 19 0 0,0-1-1 0 0,0 0 0 0 0,0 0 0 0 0,0 0 0 0 0,0 0 1 0 0,0 0-1 0 0,0 0 0 0 0,1 0 0 0 0,-1-1 0 0 0,0 1 0 0 0,1-1 1 0 0,-1 1-1 0 0,1-1 0 0 0,0 1 0 0 0,-1-1 0 0 0,1 0 0 0 0,0 0 1 0 0,0 0-1 0 0,0 0 0 0 0,0 1 0 0 0,1-1 0 0 0,-1 0 0 0 0,0-1 1 0 0,1 1-1 0 0,-1 0 0 0 0,1-4 0 0 0,-1 2-1 0 0,1 0 0 0 0,-1 0 0 0 0,1 0-1 0 0,0-1 1 0 0,0 1 0 0 0,1 0 0 0 0,-1 0 0 0 0,1-1 0 0 0,0 1-1 0 0,0 0 1 0 0,0 0 0 0 0,4-7 0 0 0,-5 10-8 0 0,1 1 0 0 0,-1-1 0 0 0,0 1 1 0 0,0-1-1 0 0,0 0 0 0 0,1 1 0 0 0,-1-1 1 0 0,0 1-1 0 0,1 0 0 0 0,-1-1 0 0 0,0 1 0 0 0,1-1 1 0 0,-1 1-1 0 0,1 0 0 0 0,-1-1 0 0 0,0 1 1 0 0,1 0-1 0 0,-1-1 0 0 0,1 1 0 0 0,-1 0 0 0 0,1-1 1 0 0,-1 1-1 0 0,1 0 0 0 0,0 0 0 0 0,-1 0 0 0 0,1 0 1 0 0,-1 0-1 0 0,1 0 0 0 0,0-1 0 0 0,7 16-82 0 0,-2 36 28 0 0,-6-44 58 0 0,3 12 15 0 0,0-1-1 0 0,2 0 1 0 0,0 0 0 0 0,0-1-1 0 0,2 1 1 0 0,0-1 0 0 0,1 0-1 0 0,1-1 1 0 0,1 0 0 0 0,0 0-1 0 0,21 24 1 0 0,-11-14 19 0 0,-1 1 0 0 0,26 51 0 0 0,-45-78-31 0 0,1 0 0 0 0,-1 0 0 0 0,0 0 0 0 0,0 0 0 0 0,0 0 0 0 0,0 0 0 0 0,0 0 0 0 0,0 0 0 0 0,0 0 0 0 0,0 0 0 0 0,0 0 0 0 0,0-1 0 0 0,0 1 0 0 0,0 0 0 0 0,0 0 0 0 0,0 0 0 0 0,0 0 0 0 0,0 0 0 0 0,0 0 0 0 0,0 0 0 0 0,1 0 0 0 0,-1 0 0 0 0,0 0 0 0 0,0 0 0 0 0,0 0 1 0 0,0 0-1 0 0,0 0 0 0 0,0 0 0 0 0,0 0 0 0 0,0 0 0 0 0,0 0 0 0 0,0 0 0 0 0,0 0 0 0 0,0 0 0 0 0,0 0 0 0 0,1 0 0 0 0,-1 0 0 0 0,0 0 0 0 0,0 0 0 0 0,0 0 0 0 0,0 1 0 0 0,0-1 0 0 0,0 0 0 0 0,0 0 0 0 0,0 0 0 0 0,0 0 0 0 0,0 0 0 0 0,0 0 0 0 0,0 0 0 0 0,0 0 0 0 0,0-13 60 0 0,-7-18 44 0 0,2 23-92 0 0,0 0 0 0 0,0 1 0 0 0,-1 0 1 0 0,0 0-1 0 0,0 0 0 0 0,-1 1 1 0 0,0-1-1 0 0,-12-7 0 0 0,3 4-14 0 0,-1 0 1 0 0,-1 2-1 0 0,-19-8 0 0 0,-19-3-73 0 0,40 14 62 0 0,-1 0 1 0 0,1-1-1 0 0,0-1 1 0 0,1-1-1 0 0,0 0 1 0 0,-16-10-1 0 0,21 0-23 0 0,11 18 34 0 0,-1 0 0 0 0,0 0 0 0 0,0 0 0 0 0,0 1 0 0 0,1-1 0 0 0,-1 0 0 0 0,0 0 0 0 0,0 0-1 0 0,0 0 1 0 0,1 0 0 0 0,-1 0 0 0 0,0 0 0 0 0,0 0 0 0 0,1 0 0 0 0,-1 0 0 0 0,0 0 0 0 0,0 0-1 0 0,0 0 1 0 0,1-1 0 0 0,-1 1 0 0 0,0 0 0 0 0,0 0 0 0 0,0 0 0 0 0,1 0 0 0 0,-1 0 0 0 0,0 0-1 0 0,0 0 1 0 0,0-1 0 0 0,0 1 0 0 0,1 0 0 0 0,-1 0 0 0 0,0 0 0 0 0,0 0 0 0 0,0-1 0 0 0,0 1-1 0 0,0 0 1 0 0,0 0 0 0 0,1 0 0 0 0,-1-1 0 0 0,0 1 0 0 0,0 0 0 0 0,0 0 0 0 0,0 0 0 0 0,0-1-1 0 0,0 1 1 0 0,0 0 0 0 0,0 0 0 0 0,0 0 0 0 0,0-1 0 0 0,0 1 0 0 0,0 0 0 0 0,0 0 0 0 0,0-1-1 0 0,0 1 1 0 0,0 0 0 0 0,0 0 0 0 0,-1 0 0 0 0,1-1 0 0 0,0 1 0 0 0,0 0 0 0 0,0 0 0 0 0,0 0-1 0 0,0 0 1 0 0,0-1 0 0 0,-1 1 0 0 0,1 0 0 0 0,4 3-6 0 0,0 0 0 0 0,-1 1 0 0 0,1-1 0 0 0,-1 1 0 0 0,0 0 0 0 0,0 0 0 0 0,0 0 0 0 0,-1 0 0 0 0,1 1 0 0 0,-1-1 0 0 0,2 7 1 0 0,18 26-31 0 0,-5-20 47 0 0,0-1-1 0 0,1 0 0 0 0,1-2 1 0 0,1 0-1 0 0,22 12 1 0 0,-15-10 5 0 0,-1 1 0 0 0,29 26 0 0 0,-30-22-6 0 0,-16-14 3 0 0,0 0 0 0 0,-1 0 0 0 0,0 1 0 0 0,0 1 0 0 0,-1-1 0 0 0,13 20 0 0 0,-20-28-9 0 0,0 0 0 0 0,1 1 0 0 0,-1-1 0 0 0,0 0 0 0 0,1 1 0 0 0,-1-1 0 0 0,0 0 0 0 0,1 1 0 0 0,-1-1 0 0 0,0 1-1 0 0,0-1 1 0 0,0 0 0 0 0,0 1 0 0 0,1-1 0 0 0,-1 1 0 0 0,0-1 0 0 0,0 1 0 0 0,0-1 0 0 0,0 1 0 0 0,0-1 0 0 0,0 1 0 0 0,0-1 0 0 0,0 1 0 0 0,0-1-1 0 0,0 1 1 0 0,0-1 0 0 0,0 0 0 0 0,-1 1 0 0 0,1 0 0 0 0,-13-10 116 0 0,-24-31 53 0 0,32 34-158 0 0,-12-15 70 0 0,-28-43 1 0 0,33 43-79 0 0,-2 2 0 0 0,0-1-1 0 0,-17-17 1 0 0,-165-146-100 0 0,144 131 73 0 0,38 37 8 0 0,1 0 0 0 0,-21-15 0 0 0,20 22-43 0 0,10 10-58 0 0,5-1 105 0 0,-1 1-1 0 0,1-1 1 0 0,0 1-1 0 0,-1-1 0 0 0,1 1 1 0 0,0-1-1 0 0,0 1 1 0 0,0-1-1 0 0,0 0 0 0 0,0 1 1 0 0,3 1-1 0 0,17 16-39 0 0,33 24 0 0 0,-37-32 39 0 0,-1 1 0 0 0,-1 1 0 0 0,0 1 0 0 0,-1 0 0 0 0,15 19 0 0 0,-15-10 8 0 0,0 1 0 0 0,-1 1 0 0 0,16 45 0 0 0,-21-50 29 0 0,-2-1-32 0 0,-5-14 18 0 0,0-1 0 0 0,1 1-1 0 0,-1 0 1 0 0,1-1 0 0 0,0 1 0 0 0,1-1 0 0 0,3 5-1 0 0,-6-8 18 0 0,-17-47 282 0 0,-48-63-171 0 0,42 72-145 0 0,-33-67-1 0 0,9 4-59 0 0,47 99 62 0 0,0 0 0 0 0,-1 1 0 0 0,1-1 0 0 0,0 0 0 0 0,0 1-1 0 0,-1-1 1 0 0,1 1 0 0 0,0-1 0 0 0,-1 1 0 0 0,1-1 0 0 0,0 0-1 0 0,-1 1 1 0 0,1 0 0 0 0,-1-1 0 0 0,1 1 0 0 0,-1-1 0 0 0,1 1 0 0 0,-1-1-1 0 0,1 1 1 0 0,-1 0 0 0 0,0 0 0 0 0,1-1 0 0 0,-1 1 0 0 0,1 0-1 0 0,-1 0 1 0 0,0 0 0 0 0,1-1 0 0 0,-2 1 0 0 0,1 1-4 0 0,0-1 1 0 0,1 1-1 0 0,-1-1 1 0 0,0 1-1 0 0,0-1 1 0 0,1 1-1 0 0,-1 0 1 0 0,1-1-1 0 0,-1 1 1 0 0,0 0-1 0 0,1 0 1 0 0,-1 0-1 0 0,1-1 0 0 0,0 1 1 0 0,-1 0-1 0 0,1 0 1 0 0,-1 1-1 0 0,0 2-10 0 0,-1 1 0 0 0,1 0 0 0 0,0-1 0 0 0,0 1 0 0 0,1 0 0 0 0,-1-1-1 0 0,1 8 1 0 0,1-7 16 0 0,0 0-1 0 0,1 0 0 0 0,-1 0 0 0 0,1 0 1 0 0,0 0-1 0 0,1-1 0 0 0,-1 1 0 0 0,1-1 1 0 0,0 0-1 0 0,0 1 0 0 0,0-1 1 0 0,0-1-1 0 0,1 1 0 0 0,4 4 0 0 0,-7-8 2 0 0,0 0-1 0 0,0 0 0 0 0,-1 0 0 0 0,1 0 1 0 0,0 0-1 0 0,0 0 0 0 0,0 0 0 0 0,0 0 1 0 0,-1-1-1 0 0,1 1 0 0 0,0 0 0 0 0,0 0 1 0 0,0-1-1 0 0,-1 1 0 0 0,1 0 0 0 0,0-1 0 0 0,0 1 1 0 0,-1-1-1 0 0,1 1 0 0 0,0-1 0 0 0,-1 1 1 0 0,1-1-1 0 0,-1 0 0 0 0,2 0 0 0 0,18-23 46 0 0,-8 10-30 0 0,4 1-29 0 0,1 1-1 0 0,0 0 1 0 0,0 2 0 0 0,1 0-1 0 0,35-14 1 0 0,-40 19 4 0 0,0 1 0 0 0,1 0 1 0 0,0 1-1 0 0,-1 1 0 0 0,1 0 0 0 0,0 1 0 0 0,1 1 1 0 0,-1 0-1 0 0,19 2 0 0 0,46 7 22 0 0,95-1 0 0 0,-151-8-3 0 0,1-1-1 0 0,0-1 1 0 0,0-2 0 0 0,34-9-1 0 0,-21 3-22 0 0,-22 4 26 0 0,-1 2-1 0 0,2 0 1 0 0,-1 1 0 0 0,28-2-1 0 0,-42 5-13 0 0,-1 0 0 0 0,0 0 0 0 0,0 0-1 0 0,1 0 1 0 0,-1 0 0 0 0,0 0-1 0 0,1 0 1 0 0,-1 0 0 0 0,0 0 0 0 0,1 0-1 0 0,-1 0 1 0 0,0 0 0 0 0,1 0-1 0 0,-1 0 1 0 0,0 0 0 0 0,1 0 0 0 0,-1 0-1 0 0,0 0 1 0 0,1 0 0 0 0,-1 0-1 0 0,0 0 1 0 0,0 1 0 0 0,1-1 0 0 0,-1 0-1 0 0,0 0 1 0 0,0 0 0 0 0,1 1-1 0 0,-1-1 1 0 0,0 0 0 0 0,0 0 0 0 0,1 1-1 0 0,-1-1 1 0 0,0 0 0 0 0,0 0 0 0 0,0 1-1 0 0,0-1 1 0 0,1 0 0 0 0,-1 1-1 0 0,0 0 1 0 0,-10 10 7 0 0,-20 9 0 0 0,7-13 21 0 0,-1-1 0 0 0,0-1 1 0 0,-33 3-1 0 0,-23 4-58 0 0,33-3 84 0 0,19-4-66 0 0,0 1 0 0 0,0 2 0 0 0,-33 12 1 0 0,53-16 3 0 0,0-1 1 0 0,0 2-1 0 0,1-1 1 0 0,0 1-1 0 0,0 0 0 0 0,0 0 1 0 0,0 1-1 0 0,1 0 1 0 0,0 0-1 0 0,0 0 1 0 0,1 1-1 0 0,-1 0 1 0 0,2 0-1 0 0,-1 0 1 0 0,-4 11-1 0 0,5-7 9 0 0,1 1-1 0 0,0 0 1 0 0,0 0 0 0 0,2 0-1 0 0,-1 0 1 0 0,2 0-1 0 0,-1 0 1 0 0,3 20-1 0 0,-2 37 26 0 0,-2-47 9 0 0,0-12-27 0 0,0-1 0 0 0,1 0 0 0 0,1 1 0 0 0,-1-1 0 0 0,2 0 0 0 0,-1 1 0 0 0,1-1 0 0 0,1 1 0 0 0,4 14 0 0 0,-6-24-3 0 0,0 0 1 0 0,0 0 0 0 0,1 1 0 0 0,-1-1 0 0 0,0 0-1 0 0,1 0 1 0 0,-1 0 0 0 0,0 0 0 0 0,1 0 0 0 0,-1 0-1 0 0,0 0 1 0 0,1 0 0 0 0,-1 0 0 0 0,0 0-1 0 0,1 0 1 0 0,-1 0 0 0 0,0 0 0 0 0,1 0 0 0 0,-1 0-1 0 0,0 0 1 0 0,1 0 0 0 0,-1-1 0 0 0,0 1 0 0 0,0 0-1 0 0,1 0 1 0 0,-1 0 0 0 0,0 0 0 0 0,1-1-1 0 0,-1 1 1 0 0,0 0 0 0 0,0 0 0 0 0,0-1 0 0 0,1 1-1 0 0,-1 0 1 0 0,0 0 0 0 0,0-1 0 0 0,0 1 0 0 0,1 0-1 0 0,-1-1 1 0 0,0 1 0 0 0,0 0 0 0 0,0 0-1 0 0,0-1 1 0 0,0 0 0 0 0,11-15 45 0 0,-10 15-40 0 0,2-5-9 0 0,1-1 0 0 0,-1 0-1 0 0,0 0 1 0 0,0 0-1 0 0,-1 0 1 0 0,0 0 0 0 0,0-1-1 0 0,-1 1 1 0 0,0 0 0 0 0,0-1-1 0 0,-1 1 1 0 0,0-1-1 0 0,0 1 1 0 0,0-1 0 0 0,-1 1-1 0 0,-1-1 1 0 0,-1-7-1 0 0,-3-5 3 0 0,-1 1 0 0 0,-1 1 0 0 0,0 0 0 0 0,-2 0 0 0 0,-12-19-1 0 0,19 33-6 0 0,1-1-1 0 0,0 1 0 0 0,0-1 0 0 0,0 0 0 0 0,0 0 0 0 0,0 0 0 0 0,1 0 0 0 0,0 0 0 0 0,0-1 0 0 0,1 1 0 0 0,-1 0 0 0 0,1 0 0 0 0,0-1 0 0 0,1 1 1 0 0,-1 0-1 0 0,1 0 0 0 0,0 0 0 0 0,3-9 0 0 0,-4 14 3 0 0,0 0 1 0 0,0 0-1 0 0,0 0 1 0 0,0-1-1 0 0,0 1 1 0 0,0 0-1 0 0,0 0 1 0 0,0 0-1 0 0,0 0 1 0 0,0-1-1 0 0,1 1 1 0 0,-1 0-1 0 0,0 0 1 0 0,0 0-1 0 0,0 0 1 0 0,0 0-1 0 0,0-1 1 0 0,0 1-1 0 0,0 0 1 0 0,1 0-1 0 0,-1 0 1 0 0,0 0-1 0 0,0 0 1 0 0,0 0-1 0 0,0 0 1 0 0,0 0-1 0 0,1 0 1 0 0,-1 0-1 0 0,0-1 1 0 0,0 1-1 0 0,0 0 1 0 0,0 0-1 0 0,1 0 1 0 0,-1 0-1 0 0,0 0 1 0 0,0 0-1 0 0,0 0 1 0 0,1 0-1 0 0,-1 0 1 0 0,0 0-1 0 0,0 0 1 0 0,0 1-1 0 0,0-1 1 0 0,1 0-1 0 0,-1 0 1 0 0,0 0-1 0 0,0 0 1 0 0,0 0-1 0 0,0 0 1 0 0,0 0-1 0 0,1 0 1 0 0,-1 0-1 0 0,0 1 1 0 0,0-1-1 0 0,0 0 1 0 0,0 0-1 0 0,0 0 1 0 0,1 0-1 0 0,5 17-64 0 0,1 20-31 0 0,-7-4 34 0 0,-1-13 65 0 0,1-1-1 0 0,0 1 1 0 0,2 0-1 0 0,0-1 1 0 0,7 28-1 0 0,-8-45-1 0 0,-1-1 1 0 0,1 1-1 0 0,-1 0 0 0 0,1-1 0 0 0,0 1 0 0 0,0 0 0 0 0,0-1 0 0 0,0 1 0 0 0,0-1 0 0 0,0 1 0 0 0,0-1 0 0 0,0 0 0 0 0,1 1 0 0 0,-1-1 0 0 0,0 0 1 0 0,1 0-1 0 0,-1 0 0 0 0,1 0 0 0 0,-1 0 0 0 0,3 1 0 0 0,-3-2 3 0 0,1 0 0 0 0,-1 0 0 0 0,0 0 0 0 0,1 0 0 0 0,-1 0 0 0 0,1-1 0 0 0,-1 1 0 0 0,0 0 0 0 0,1-1 0 0 0,-1 1 0 0 0,0-1 0 0 0,0 1 0 0 0,1-1 0 0 0,-1 1 0 0 0,0-1 0 0 0,0 0 0 0 0,0 0 0 0 0,0 0 0 0 0,0 1 0 0 0,0-1 0 0 0,0 0 0 0 0,0 0 0 0 0,0-1 0 0 0,0 1 0 0 0,0 0 0 0 0,0-2 0 0 0,13-18 6 0 0,-2-2 0 0 0,0 1 0 0 0,-1-2 1 0 0,12-39-1 0 0,12-29-4 0 0,-29 80-15 0 0,0 1 0 0 0,1-1 0 0 0,1 1 0 0 0,0 0 0 0 0,0 1 0 0 0,1 0 0 0 0,0 0 0 0 0,1 1 0 0 0,0 0 0 0 0,0 0-1 0 0,1 1 1 0 0,0 1 0 0 0,0 0 0 0 0,1 0 0 0 0,16-6 0 0 0,-27 13 7 0 0,0-1-1 0 0,1 0 1 0 0,-1 1-1 0 0,1-1 1 0 0,-1 1-1 0 0,1-1 1 0 0,-1 1-1 0 0,1 0 1 0 0,-1-1-1 0 0,1 1 1 0 0,-1 0-1 0 0,1 0 1 0 0,-1 0-1 0 0,1 0 1 0 0,2 1-1 0 0,-4 0 1 0 0,0 0 0 0 0,-1 0 0 0 0,1 0 0 0 0,0 0 0 0 0,0 0 0 0 0,0 0 0 0 0,0 0 0 0 0,-1 0-1 0 0,1 0 1 0 0,-1 0 0 0 0,1 0 0 0 0,-1 0 0 0 0,1 0 0 0 0,-1 0 0 0 0,1 0 0 0 0,-1 0 0 0 0,0-1 0 0 0,1 1 0 0 0,-1 0 0 0 0,0 0 0 0 0,-1 0 0 0 0,-3 5-5 0 0,0-1 0 0 0,-1 0 0 0 0,1-1 0 0 0,-13 9 0 0 0,15-11 10 0 0,1-1 0 0 0,-1 1 0 0 0,0 0-1 0 0,0-1 1 0 0,0 0 0 0 0,0 0 0 0 0,0 0-1 0 0,0 0 1 0 0,0 0 0 0 0,0-1-1 0 0,0 1 1 0 0,0-1 0 0 0,0 0 0 0 0,-4 0-1 0 0,4 0 0 0 0,0-1 0 0 0,0 0-1 0 0,0 0 1 0 0,0 0-1 0 0,0 0 1 0 0,0-1-1 0 0,0 1 1 0 0,1-1 0 0 0,-1 0-1 0 0,0 0 1 0 0,1 0-1 0 0,0 0 1 0 0,-1 0-1 0 0,1 0 1 0 0,0-1 0 0 0,0 1-1 0 0,0-1 1 0 0,1 1-1 0 0,-1-1 1 0 0,0 0-1 0 0,1 1 1 0 0,0-1 0 0 0,0 0-1 0 0,0 0 1 0 0,0 0-1 0 0,0 0 1 0 0,0 0 0 0 0,1 0-1 0 0,0-1 1 0 0,-1 1-1 0 0,1 0 1 0 0,0 0-1 0 0,1 0 1 0 0,-1 0 0 0 0,0 0-1 0 0,1-1 1 0 0,0 1-1 0 0,0 0 1 0 0,0 0-1 0 0,0 0 1 0 0,0 1 0 0 0,1-1-1 0 0,2-4 1 0 0,-3 5-5 0 0,1 0 0 0 0,-1 0 0 0 0,1 0-1 0 0,0 1 1 0 0,0-1 0 0 0,0 1 0 0 0,-1-1 0 0 0,2 1 0 0 0,-1 0 0 0 0,0-1 0 0 0,0 1 0 0 0,0 0 0 0 0,0 1 0 0 0,1-1 0 0 0,-1 0 0 0 0,0 1-1 0 0,1-1 1 0 0,-1 1 0 0 0,1 0 0 0 0,-1-1 0 0 0,1 1 0 0 0,-1 0 0 0 0,0 1 0 0 0,1-1 0 0 0,-1 0 0 0 0,1 1 0 0 0,-1-1 0 0 0,0 1 0 0 0,1 0 0 0 0,-1 0-1 0 0,0 0 1 0 0,3 1 0 0 0,5 4 16 0 0,-1-1-1 0 0,0 1 0 0 0,0 1 0 0 0,0 0 0 0 0,14 15 1 0 0,-22-22-11 0 0,0 1 1 0 0,0 0-1 0 0,0-1 1 0 0,0 1-1 0 0,0 0 1 0 0,0-1-1 0 0,0 1 1 0 0,0-1-1 0 0,0 1 1 0 0,0-1-1 0 0,0 0 0 0 0,1 0 1 0 0,-1 1-1 0 0,0-1 1 0 0,0 0-1 0 0,0 0 1 0 0,0 0-1 0 0,1 0 1 0 0,-1 0-1 0 0,0 0 1 0 0,0-1-1 0 0,0 1 1 0 0,0 0-1 0 0,2-1 1 0 0,29-15 40 0 0,-29 14-37 0 0,0 0 0 0 0,0 1 0 0 0,0-1 0 0 0,0 0 0 0 0,0 1 0 0 0,0 0 0 0 0,1 0 0 0 0,4-1-1 0 0,-13 9 7 0 0,1 0-1 0 0,-1 0 0 0 0,0 0 0 0 0,-7 6 0 0 0,-18 21-7 0 0,2 0-1 0 0,1 2 0 0 0,2 1 1 0 0,1 1-1 0 0,-23 50 0 0 0,7 13 5 0 0,30-71 0 0 0,-27 55-1 0 0,36-82 5 0 0,-1-1 0 0 0,1 0 0 0 0,-1 1 0 0 0,1-1 0 0 0,-1 0 0 0 0,0 0 0 0 0,0-1 0 0 0,0 1 0 0 0,0 0-1 0 0,0-1 1 0 0,0 1 0 0 0,-1-1 0 0 0,1 1 0 0 0,0-1 0 0 0,-1 0 0 0 0,1 0 0 0 0,-1 0 0 0 0,1 0 0 0 0,-4 0 0 0 0,6-1-3 0 0,-4-2 26 0 0,2 1-87 0 0,7-4-96 0 0,35-29-852 0 0,-22 20-3535 0 0,-11 9 484 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9-26T17:56:45.576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325 328 3521 0 0,'-8'-9'3938'0'0,"-1"-6"-2633"0"0,-6-5-1275 0 0,14 19-15 0 0,-23 27 117 0 0,23-26-73 0 0,1 1 1 0 0,-1-1-1 0 0,0 0 1 0 0,0 0 0 0 0,0 1-1 0 0,1-1 1 0 0,-1 0-1 0 0,0 0 1 0 0,0 0 0 0 0,0 0-1 0 0,0 0 1 0 0,0 0-1 0 0,1 0 1 0 0,-1 0-1 0 0,0-1 1 0 0,0 1 0 0 0,0 0-1 0 0,0 0 1 0 0,1-1-1 0 0,-1 1 1 0 0,0-1 0 0 0,0 1-1 0 0,1 0 1 0 0,-1-1-1 0 0,0 0 1 0 0,1 1 0 0 0,-1-1-1 0 0,0 1 1 0 0,1-1-1 0 0,-1 0 1 0 0,1 1 0 0 0,-1-1-1 0 0,1 0 1 0 0,-1 1-1 0 0,1-1 1 0 0,0 0 0 0 0,-1 0-1 0 0,1 0 1 0 0,0 1-1 0 0,0-1 1 0 0,-1 0-1 0 0,1 0 1 0 0,0 0 0 0 0,0 0-1 0 0,0 0 1 0 0,0 1-1 0 0,0-1 1 0 0,0 0 0 0 0,0 0-1 0 0,1 0 1 0 0,-1-1-1 0 0,0 0 175 0 0,0-1 0 0 0,1 0-1 0 0,-1 0 1 0 0,1 0 0 0 0,-1 1-1 0 0,1-1 1 0 0,0 0 0 0 0,0 1-1 0 0,0-1 1 0 0,0 1 0 0 0,1-1-1 0 0,-1 1 1 0 0,1-1 0 0 0,-1 1-1 0 0,4-3 1 0 0,-3 3-123 0 0,0 1 0 0 0,0-1 0 0 0,0 1 0 0 0,0 0 1 0 0,0 0-1 0 0,0 0 0 0 0,0 0 0 0 0,1 0 0 0 0,-1 0 0 0 0,0 0 0 0 0,1 1 0 0 0,-1-1 1 0 0,0 1-1 0 0,1 0 0 0 0,4 0 0 0 0,-2 1-43 0 0,0 0-1 0 0,0 1 1 0 0,0-1 0 0 0,0 1 0 0 0,0 0 0 0 0,6 4 0 0 0,0-1 166 0 0,1 0 1 0 0,0-1-1 0 0,0 0 1 0 0,0-1-1 0 0,0-1 1 0 0,1 0-1 0 0,-1 0 1 0 0,17-1 0 0 0,12-2 650 0 0,50-8 1 0 0,30-1-345 0 0,243 17 235 0 0,-265-7-508 0 0,0-3-1 0 0,-1-6 0 0 0,1-3 0 0 0,133-36 1 0 0,-220 45-254 0 0,-6 1 1 0 0,0 0 0 0 0,0 1 1 0 0,0-1-1 0 0,0 1 1 0 0,0 0-1 0 0,0 1 0 0 0,1-1 1 0 0,-1 1-1 0 0,0 0 1 0 0,0 1-1 0 0,8 1 0 0 0,-13-2-11 0 0,-1 0-1 0 0,0 0 0 0 0,1 1 1 0 0,-1-1-1 0 0,0 0 0 0 0,1 0 1 0 0,-1 0-1 0 0,0 1 0 0 0,1-1 1 0 0,-1 0-1 0 0,0 0 0 0 0,0 1 1 0 0,1-1-1 0 0,-1 0 0 0 0,0 1 0 0 0,0-1 1 0 0,1 0-1 0 0,-1 1 0 0 0,0-1 1 0 0,0 0-1 0 0,0 1 0 0 0,0-1 1 0 0,0 0-1 0 0,0 1 0 0 0,1-1 1 0 0,-1 0-1 0 0,0 1 0 0 0,0-1 1 0 0,0 1-1 0 0,0-1 0 0 0,0 0 1 0 0,0 1-1 0 0,-1-1 0 0 0,1 0 1 0 0,0 1-1 0 0,0-1 0 0 0,0 1 1 0 0,0-1-1 0 0,0 0 0 0 0,0 1 1 0 0,-1-1-1 0 0,1 0 0 0 0,0 1 1 0 0,0-1-1 0 0,-1 0 0 0 0,1 0 1 0 0,0 1-1 0 0,0-1 0 0 0,-1 0 1 0 0,1 0-1 0 0,0 1 0 0 0,-1-1 0 0 0,1 0 1 0 0,0 0-1 0 0,-1 0 0 0 0,1 1 1 0 0,0-1-1 0 0,-1 0 0 0 0,1 0 1 0 0,0 0-1 0 0,-1 0 0 0 0,1 0 1 0 0,-1 0-1 0 0,1 0 0 0 0,-27 9 229 0 0,-148-21 193 0 0,-2-1-364 0 0,-116 28-64 0 0,-56-1 71 0 0,298-19 69 0 0,0-2-1 0 0,1-3 1 0 0,0-1-1 0 0,-69-27 1 0 0,68 22 79 0 0,40 13-218 0 0,1 0 0 0 0,-1 1 0 0 0,-1 0 0 0 0,1 0 0 0 0,0 1 0 0 0,0 1 0 0 0,-1 0 0 0 0,1 0 0 0 0,0 1 0 0 0,0 0 0 0 0,0 1 0 0 0,0 1 0 0 0,0 0-1 0 0,0 0 1 0 0,0 1 0 0 0,-17 9 0 0 0,8-5 22 0 0,0 0-1 0 0,0-1 0 0 0,-30 5 1 0 0,41-11-73 0 0,10-4-27 0 0,18-1 3 0 0,455-10-5 0 0,234 13 170 0 0,-551 9-86 0 0,-101-3 38 0 0,0-3-1 0 0,75-5 1 0 0,-109 1 34 0 0,0-1-1 0 0,0-1 1 0 0,41-13 0 0 0,-61 15 53 0 0,-7 1-48 0 0,-19-1-21 0 0,-31 4-45 0 0,-59 9 50 0 0,-207-6 0 0 0,173-7-39 0 0,-208-16 79 0 0,79 2-37 0 0,221 18-89 0 0,1 2 0 0 0,0 3 0 0 0,-104 26 1 0 0,21-3-24 0 0,135-30 50 0 0,-24 4 22 0 0,26-4-26 0 0,0 0 0 0 0,0 0-1 0 0,0 0 1 0 0,0 0 0 0 0,0 0 0 0 0,0 0-1 0 0,0 0 1 0 0,0 0 0 0 0,0 0 0 0 0,0-1 0 0 0,0 1-1 0 0,0 0 1 0 0,0-1 0 0 0,0 1 0 0 0,0-1-1 0 0,0 1 1 0 0,0-1 0 0 0,0 1 0 0 0,1-1 0 0 0,-1 0-1 0 0,0 1 1 0 0,0-2 0 0 0,1 1-2 0 0,0 1 0 0 0,0-1 0 0 0,0 1 1 0 0,1-1-1 0 0,-1 1 0 0 0,0-1 0 0 0,0 1 0 0 0,1-1 0 0 0,-1 1 1 0 0,1-1-1 0 0,-1 1 0 0 0,0 0 0 0 0,1-1 0 0 0,-1 1 0 0 0,1-1 1 0 0,-1 1-1 0 0,1 0 0 0 0,-1 0 0 0 0,1-1 0 0 0,-1 1 0 0 0,1 0 1 0 0,-1 0-1 0 0,1 0 0 0 0,-1-1 0 0 0,1 1 0 0 0,-1 0 0 0 0,1 0 1 0 0,1 0-1 0 0,15-4 24 0 0,61 1-25 0 0,1 3 0 0 0,-1 4 0 0 0,94 16 0 0 0,-53-6 29 0 0,-59-7-19 0 0,216 19 50 0 0,-197-23 9 0 0,121-10 1 0 0,157-37 174 0 0,-274 28-161 0 0,0-3 0 0 0,98-36 0 0 0,-148 43-61 0 0,-19 8 10 0 0,0-1 0 0 0,0 0 0 0 0,0-2 0 0 0,14-8 0 0 0,-33 13-84 0 0,0 0 0 0 0,-1 0 0 0 0,0 0 0 0 0,1 1 0 0 0,-1 0 0 0 0,-6-1 0 0 0,3 1-379 0 0,1-1 1 0 0,0 0-1 0 0,0-1 1 0 0,-14-6-1 0 0,6-1-3686 0 0,3-3-4763 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9-26T17:56:52.622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26 75 8282 0 0,'-1'-2'28'0'0,"0"0"1"0"0,0 0-1 0 0,1 0 1 0 0,-1 0-1 0 0,0 0 1 0 0,1 0-1 0 0,0-1 1 0 0,-1 1-1 0 0,1 0 1 0 0,0 0-1 0 0,0 0 1 0 0,0-1-1 0 0,0 1 1 0 0,1 0 0 0 0,-1 0-1 0 0,1 0 1 0 0,-1-1-1 0 0,1 1 1 0 0,0 0-1 0 0,0 0 1 0 0,-1 0-1 0 0,2 0 1 0 0,-1 0-1 0 0,0 0 1 0 0,0 1-1 0 0,1-1 1 0 0,-1 0-1 0 0,1 0 1 0 0,-1 1-1 0 0,1-1 1 0 0,0 1-1 0 0,-1 0 1 0 0,4-2-1 0 0,-51 36 4088 0 0,78-59 167 0 0,-30 25-4229 0 0,0-1-1 0 0,0 1 0 0 0,1-1 1 0 0,-1 1-1 0 0,0 0 0 0 0,1 0 1 0 0,-1 0-1 0 0,0 0 0 0 0,1 0 1 0 0,-1 1-1 0 0,1-1 0 0 0,0 1 1 0 0,-1-1-1 0 0,1 1 0 0 0,-1 0 1 0 0,1 0-1 0 0,-1 0 0 0 0,1 1 1 0 0,0-1-1 0 0,-1 1 0 0 0,1-1 1 0 0,-1 1-1 0 0,1 0 0 0 0,-1 0 1 0 0,0 0-1 0 0,1 0 0 0 0,-1 0 1 0 0,0 0-1 0 0,0 1 0 0 0,3 2 1 0 0,4 4-40 0 0,-1 1 0 0 0,0 0 0 0 0,-1 1 0 0 0,0-1 0 0 0,8 18 0 0 0,16 20 248 0 0,-15-30-13 0 0,1 0 0 0 0,1-1 0 0 0,0-1 0 0 0,31 20 0 0 0,84 41 984 0 0,-62-38-807 0 0,-56-29-369 0 0,0 1 0 0 0,0 0 0 0 0,-1 1 0 0 0,0 1-1 0 0,0 0 1 0 0,-2 1 0 0 0,0 0 0 0 0,0 1 0 0 0,13 21 0 0 0,-9-7 14 0 0,-1 1 0 0 0,-1 0 0 0 0,-1 1 0 0 0,12 41 0 0 0,143 416 544 0 0,-97-315-243 0 0,-38-98-137 0 0,42 142 0 0 0,113 537 578 0 0,-172-693-599 0 0,70 336 378 0 0,-39 137-25 0 0,-29-286-187 0 0,-11-162-242 0 0,10 211 377 0 0,-16-270-409 0 0,0-14-68 0 0,-1-1-1 0 0,0 0 1 0 0,0 1-1 0 0,-1-1 0 0 0,-1 1 1 0 0,-3 12-1 0 0,2-15-10 0 0,2-6-2 0 0,0 0 0 0 0,-1 1-1 0 0,1-1 1 0 0,0 0 0 0 0,-1 0-1 0 0,0 0 1 0 0,0-1 0 0 0,0 1-1 0 0,-4 4 1 0 0,6-6-14 0 0,-1-1 0 0 0,0 1 0 0 0,1-1 0 0 0,-1 0 0 0 0,0 0 0 0 0,0 1 0 0 0,1-1 0 0 0,-1 0 0 0 0,0 0 0 0 0,0 0 0 0 0,1 0 0 0 0,-1 1 0 0 0,0-1 0 0 0,0 0 0 0 0,1-1 0 0 0,-1 1 0 0 0,0 0 0 0 0,-1 0 0 0 0,-21-14 269 0 0,14 6-258 0 0,1-1 0 0 0,0 0 0 0 0,0 0 0 0 0,1-1 0 0 0,0 0 0 0 0,-9-19 0 0 0,-29-73 167 0 0,34 74-173 0 0,-39-111 5 0 0,28 74 0 0 0,-35-72 1 0 0,51 126-40 0 0,0 1 0 0 0,0-1 0 0 0,-2 1 0 0 0,-15-18 0 0 0,63 85-307 0 0,-25-37 319 0 0,-1 0-1 0 0,0 1 1 0 0,-2 1 0 0 0,19 44 0 0 0,14 26-24 0 0,-20-49 35 0 0,-11-16-3 0 0,2-1-1 0 0,1 0 1 0 0,1-1-1 0 0,30 33 1 0 0,-39-50 12 0 0,-1 0-1 0 0,1 0 1 0 0,1-1 0 0 0,-1 0-1 0 0,1 0 1 0 0,1-1 0 0 0,-1-1 0 0 0,20 8-1 0 0,-25-11 1 0 0,-1-1 0 0 0,1 0 0 0 0,-1 0 0 0 0,1-1 0 0 0,-1 1 0 0 0,1-1 0 0 0,0 0-1 0 0,0 0 1 0 0,-1 0 0 0 0,1-1 0 0 0,-1 1 0 0 0,1-1 0 0 0,0-1 0 0 0,-1 1 0 0 0,0 0 0 0 0,1-1 0 0 0,-1 0-1 0 0,0 0 1 0 0,0 0 0 0 0,0-1 0 0 0,0 0 0 0 0,0 1 0 0 0,0-1 0 0 0,4-5 0 0 0,-4 3 2 0 0,-1 1-1 0 0,1-1 1 0 0,-1 0 0 0 0,0 0 0 0 0,0 0 0 0 0,-1 0-1 0 0,0 0 1 0 0,0-1 0 0 0,0 1 0 0 0,1-7 0 0 0,9-63 2 0 0,-7 38 11 0 0,1-1 8 0 0,8-49-17 0 0,6-142 0 0 0,-21 220-26 0 0,1 1 0 0 0,-1-1 0 0 0,-1 1 0 0 0,1 0-1 0 0,-5-11 1 0 0,6 18 5 0 0,0 1-1 0 0,0-1 1 0 0,0 1 0 0 0,0 0-1 0 0,0-1 1 0 0,0 1-1 0 0,0-1 1 0 0,0 1 0 0 0,0 0-1 0 0,0-1 1 0 0,0 1-1 0 0,0-1 1 0 0,0 1 0 0 0,0 0-1 0 0,1-1 1 0 0,-1 1-1 0 0,0 0 1 0 0,0-1 0 0 0,0 1-1 0 0,1 0 1 0 0,-1-1-1 0 0,0 1 1 0 0,0 0 0 0 0,1-1-1 0 0,-1 1 1 0 0,0 0 0 0 0,1 0-1 0 0,-1-1 1 0 0,0 1-1 0 0,1 0 1 0 0,-1 0 0 0 0,0 0-1 0 0,1-1 1 0 0,-1 1-1 0 0,0 0 1 0 0,1 0 0 0 0,-1 0-1 0 0,1 0 1 0 0,0 0 2 0 0,-1 0 1 0 0,1-1-1 0 0,-1 1 1 0 0,1 0-1 0 0,-1 0 1 0 0,1-1-1 0 0,-1 1 1 0 0,1 0-1 0 0,-1-1 1 0 0,1 1-1 0 0,-1 0 0 0 0,0-1 1 0 0,1 1-1 0 0,-1 0 1 0 0,1-1-1 0 0,-1 1 1 0 0,0-1-1 0 0,1 1 1 0 0,-1-1-1 0 0,0 1 1 0 0,0-1-1 0 0,1 1 1 0 0,-1-1-1 0 0,0 1 0 0 0,0-1 1 0 0,0 0-1 0 0,0 0-19 0 0,3 11-184 0 0,-8 3-2231 0 0,0 0 0 0 0,-5 24-1 0 0,-1 3-5408 0 0,4-16 2363 0 0,-2 2-1802 0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9-26T17:56:57.256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342 159 5985 0 0,'0'-3'190'0'0,"-1"0"1"0"0,1 0-1 0 0,-1 1 0 0 0,0-1 0 0 0,0 0 0 0 0,-1 1 0 0 0,1-1 1 0 0,0 1-1 0 0,-1 0 0 0 0,0-1 0 0 0,1 1 0 0 0,-1 0 0 0 0,0 0 1 0 0,-4-3-1 0 0,5 4-204 0 0,-1 0 0 0 0,0 1-1 0 0,1-1 1 0 0,-1 0 0 0 0,0 1 0 0 0,1-1 0 0 0,-1 1 0 0 0,0 0 0 0 0,0 0 0 0 0,1 0 0 0 0,-1 0-1 0 0,0 0 1 0 0,0 0 0 0 0,0 0 0 0 0,1 0 0 0 0,-1 0 0 0 0,0 1 0 0 0,0-1 0 0 0,1 1 0 0 0,-1 0-1 0 0,1-1 1 0 0,-1 1 0 0 0,-1 1 0 0 0,-8 3 216 0 0,1 0-1 0 0,-1 0 1 0 0,0-1 0 0 0,0-1-1 0 0,0 1 1 0 0,-1-2-1 0 0,1 0 1 0 0,-1 0 0 0 0,1-1-1 0 0,-1-1 1 0 0,-14 0-1 0 0,15-2 213 0 0,-1 0 0 0 0,1 1-1 0 0,-1 0 1 0 0,1 1-1 0 0,0 1 1 0 0,-14 2 0 0 0,24-3-324 0 0,0 0 0 0 0,0 1 0 0 0,0-1 0 0 0,0 0 0 0 0,0 0 0 0 0,0 1 0 0 0,0-1 1 0 0,0 0-1 0 0,-1 0 0 0 0,1 0 0 0 0,0 0 0 0 0,0-1 0 0 0,0 1 0 0 0,0 0 0 0 0,0 0 0 0 0,0 0 1 0 0,0-1-1 0 0,0 1 0 0 0,0-1 0 0 0,0 1 0 0 0,0-1 0 0 0,1 1 0 0 0,-1-1 0 0 0,0 1 0 0 0,0-1 1 0 0,0 0-1 0 0,1 0 0 0 0,-1 1 0 0 0,0-1 0 0 0,0 0 0 0 0,1 0 0 0 0,-1 0 0 0 0,1 0 0 0 0,-1 0 1 0 0,1 0-1 0 0,-1 1 0 0 0,1-1 0 0 0,0 0 0 0 0,-1 0 0 0 0,1-1 0 0 0,0 1 0 0 0,0-2 0 0 0,0 2-31 0 0,0-1-1 0 0,0 0 0 0 0,0 1 0 0 0,1-1 1 0 0,-1 0-1 0 0,0 1 0 0 0,1-1 0 0 0,0 0 0 0 0,-1 1 1 0 0,1-1-1 0 0,0 1 0 0 0,0-1 0 0 0,0 1 0 0 0,0 0 1 0 0,0-1-1 0 0,0 1 0 0 0,0 0 0 0 0,0 0 0 0 0,1 0 1 0 0,-1-1-1 0 0,0 1 0 0 0,1 1 0 0 0,-1-1 0 0 0,1 0 1 0 0,-1 0-1 0 0,3-1 0 0 0,0 2 133 0 0,1-1-1 0 0,-1 1 1 0 0,0 0-1 0 0,1 0 0 0 0,-1 0 1 0 0,1 0-1 0 0,-1 1 1 0 0,0 0-1 0 0,5 1 1 0 0,-4-1-49 0 0,0 0 0 0 0,0 0 0 0 0,1 0 1 0 0,-1-1-1 0 0,0 0 0 0 0,1 0 0 0 0,-1 0 1 0 0,8-2-1 0 0,77-25 792 0 0,-35 9-773 0 0,93-18 0 0 0,-100 29 358 0 0,73-1 0 0 0,-121 8-509 0 0,1 0 1 0 0,-1-1 0 0 0,1 1 0 0 0,-1 0 0 0 0,0 0-1 0 0,1 0 1 0 0,-1 0 0 0 0,1 0 0 0 0,-1 0-1 0 0,1 0 1 0 0,-1 0 0 0 0,1 0 0 0 0,-1 0 0 0 0,1 0-1 0 0,-1 0 1 0 0,0 1 0 0 0,1-1 0 0 0,-1 0 0 0 0,1 0-1 0 0,-1 0 1 0 0,1 1 0 0 0,-1-1 0 0 0,0 0 0 0 0,1 0-1 0 0,-1 1 1 0 0,0-1 0 0 0,1 0 0 0 0,-1 1-1 0 0,0-1 1 0 0,1 0 0 0 0,-1 1 0 0 0,0-1 0 0 0,0 0-1 0 0,1 1 1 0 0,-1-1 0 0 0,0 1 0 0 0,0-1 0 0 0,0 1-1 0 0,0-1 1 0 0,0 0 0 0 0,1 1 0 0 0,-1-1-1 0 0,0 1 1 0 0,0-1 0 0 0,0 1 0 0 0,0-1 0 0 0,0 1-1 0 0,0-1 1 0 0,-1 1 0 0 0,1-1 0 0 0,0 0 0 0 0,0 1-1 0 0,0-1 1 0 0,0 1 0 0 0,0-1 0 0 0,-1 1-1 0 0,1-1 1 0 0,0 0 0 0 0,0 1 0 0 0,-1-1 0 0 0,1 0-1 0 0,-1 1 1 0 0,-28 34 42 0 0,9-9-8 0 0,5 14-22 0 0,3 0-1 0 0,-14 76 1 0 0,2 87 48 0 0,22-162-65 0 0,1-21 57 0 0,0 1 0 0 0,-1-1 0 0 0,-1 0 1 0 0,-1 0-1 0 0,-1 0 0 0 0,-12 33 0 0 0,-30 43 248 0 0,47-96-310 0 0,0 0 1 0 0,0 0-1 0 0,0 0 1 0 0,1 0-1 0 0,-1 0 1 0 0,0 0-1 0 0,0 0 1 0 0,0 0-1 0 0,1 0 1 0 0,-1 0-1 0 0,0 0 1 0 0,0 0-1 0 0,0 0 1 0 0,1 0-1 0 0,-1 0 1 0 0,0 0-1 0 0,0 0 1 0 0,0 0-1 0 0,0 0 1 0 0,0 0-1 0 0,1 1 1 0 0,-1-1-1 0 0,0 0 1 0 0,0 0-1 0 0,0 0 1 0 0,0 0-1 0 0,0 0 1 0 0,1 1-1 0 0,-1-1 1 0 0,0 0-1 0 0,0 0 1 0 0,0 0-1 0 0,0 0 1 0 0,0 1-1 0 0,0-1 1 0 0,0 0-1 0 0,0 0 1 0 0,0 0-1 0 0,0 1 1 0 0,0-1-1 0 0,0 0 1 0 0,0 0-1 0 0,0 0 1 0 0,0 0-1 0 0,0 1 1 0 0,0-1-1 0 0,0 0 1 0 0,0 0-1 0 0,0 0 1 0 0,0 1-1 0 0,0-1 1 0 0,0 0-1 0 0,0 0 1 0 0,0 0-1 0 0,-1 0 1 0 0,1 1-1 0 0,0-1 1 0 0,0 0-1 0 0,0 0 1 0 0,0 0-1 0 0,-1 0 1 0 0,2 0 1 0 0,0 0 0 0 0,0-1 1 0 0,-1 0-1 0 0,1 1 0 0 0,-1-1 0 0 0,1 1 1 0 0,0-1-1 0 0,-1 0 0 0 0,1 1 1 0 0,-1-1-1 0 0,1 0 0 0 0,-1 1 0 0 0,0-1 1 0 0,1 0-1 0 0,-1 0 0 0 0,0 0 1 0 0,1 1-1 0 0,-1-1 0 0 0,0 0 0 0 0,0 0 1 0 0,0-1-1 0 0,8-107-122 0 0,-11 73 111 0 0,-1 1-1 0 0,-2-1 1 0 0,-1 1-1 0 0,-2 0 0 0 0,-2 1 1 0 0,0 0-1 0 0,-3 1 1 0 0,-21-39-1 0 0,32 63-24 0 0,3 8 32 0 0,0 0 1 0 0,0 0-1 0 0,0 0 1 0 0,-1 0-1 0 0,1 1 1 0 0,0-1-1 0 0,0 0 1 0 0,-1 0-1 0 0,1 0 1 0 0,-1 0-1 0 0,1 0 1 0 0,-1 1-1 0 0,1-1 1 0 0,-1 0-1 0 0,0 0 1 0 0,1 1-1 0 0,-1-1 1 0 0,0 0-1 0 0,1 1 1 0 0,-1-1-1 0 0,0 1 1 0 0,0-1-1 0 0,0 1 1 0 0,1-1-1 0 0,-1 1 1 0 0,0 0-1 0 0,0-1 1 0 0,0 1-1 0 0,-1 0 1 0 0,7 34 43 0 0,1-9-78 0 0,1 1 9 0 0,0-1 12 0 0,15 37-1 0 0,-19-56 19 0 0,0 0-1 0 0,0 0 1 0 0,1 0 0 0 0,0 0-1 0 0,0 0 1 0 0,0-1 0 0 0,1 0-1 0 0,-1 0 1 0 0,1 0 0 0 0,10 7-1 0 0,-15-12-1 0 0,0 0 0 0 0,0 0 0 0 0,0 0 0 0 0,0 0 0 0 0,0 0 0 0 0,0 0 0 0 0,1 0 0 0 0,-1 0 0 0 0,0 0 1 0 0,0 1-1 0 0,0-1 0 0 0,0 0 0 0 0,0 0 0 0 0,0 0 0 0 0,1 0 0 0 0,-1 0 0 0 0,0 0 0 0 0,0 0 0 0 0,0 0 0 0 0,0 0 0 0 0,0 0 0 0 0,0 0 0 0 0,1 0 0 0 0,-1 0 0 0 0,0 0 0 0 0,0 0 0 0 0,0-1 0 0 0,0 1 0 0 0,0 0 0 0 0,0 0 0 0 0,0 0 0 0 0,1 0 0 0 0,-1 0 0 0 0,0 0 0 0 0,0 0 0 0 0,0 0 0 0 0,0 0 0 0 0,0 0 0 0 0,0 0 0 0 0,0-1 0 0 0,0 1 0 0 0,0 0 0 0 0,0 0 0 0 0,1 0 0 0 0,-1 0 0 0 0,0 0 0 0 0,0 0 0 0 0,0 0 0 0 0,0-1 0 0 0,0 1 0 0 0,0 0 0 0 0,0 0 0 0 0,0 0 0 0 0,0 0 0 0 0,0 0 0 0 0,0-1 1 0 0,0 1-1 0 0,0 0 0 0 0,0 0 0 0 0,0 0 0 0 0,0 0 0 0 0,0 0 0 0 0,0 0 0 0 0,0 0 0 0 0,-1-1 0 0 0,1 1 0 0 0,0 0 0 0 0,0 0 0 0 0,0 0 0 0 0,-5-20 66 0 0,-12-26 6 0 0,15 42-54 0 0,-33-81 2 0 0,-46-129-48 0 0,79 209 14 0 0,2 0 0 0 0,-1 0 0 0 0,0-1 0 0 0,1 1 0 0 0,1-9 0 0 0,-1 1-24 0 0,3 56 9 0 0,1-1-1 0 0,12 46 0 0 0,-10-60 21 0 0,-2-12 5 0 0,0-1 0 0 0,1 0 0 0 0,0-1 1 0 0,2 1-1 0 0,7 13 0 0 0,46 67 230 0 0,-52-82-163 0 0,-54-86 426 0 0,21 31-488 0 0,1 0 0 0 0,2-2 0 0 0,2 0 0 0 0,3-1 0 0 0,-18-68-1 0 0,32 103-26 0 0,3 7 17 0 0,-1 0 1 0 0,1 0-1 0 0,-1 0 0 0 0,0 0 1 0 0,0 0-1 0 0,0 1 1 0 0,-1-1-1 0 0,1 0 0 0 0,-4-4 1 0 0,5 7 0 0 0,-1 0 1 0 0,1 1-1 0 0,-1-1 1 0 0,1 1-1 0 0,-1-1 1 0 0,1 1-1 0 0,-1-1 1 0 0,1 1-1 0 0,-1-1 1 0 0,1 1-1 0 0,0-1 1 0 0,-1 1-1 0 0,1 0 1 0 0,0-1 0 0 0,0 1-1 0 0,-1-1 1 0 0,1 1-1 0 0,0 0 1 0 0,0-1-1 0 0,0 1 1 0 0,0 0-1 0 0,0-1 1 0 0,0 1-1 0 0,0 1 1 0 0,-4 19-8 0 0,3-5 22 0 0,0 0 0 0 0,2 0 0 0 0,0 1-1 0 0,0-1 1 0 0,2 0 0 0 0,0 0 0 0 0,1-1-1 0 0,6 17 1 0 0,8 16 59 0 0,30 53 1 0 0,-41-87-58 0 0,-2-5-2 0 0,-3-6 5 0 0,0 1 1 0 0,-1-1-1 0 0,1 0 1 0 0,-1 1 0 0 0,1-1-1 0 0,-1 1 1 0 0,1 4 0 0 0,-2-8 69 0 0,-17-23 128 0 0,3-15-134 0 0,1-1 0 0 0,-12-70 0 0 0,-6-32-84 0 0,31 125-16 0 0,3 13-63 0 0,14 23-29 0 0,-15-18 120 0 0,23 39-36 0 0,-1 0 0 0 0,-3 2 0 0 0,27 73 0 0 0,-27-64-1 0 0,85 179 125 0 0,-106-230-93 0 0,1 1 0 0 0,-1-1 0 0 0,1 0 0 0 0,0 0 0 0 0,-1 0 0 0 0,1 0 0 0 0,0 0 0 0 0,0 0 0 0 0,-1 0 0 0 0,1 0 0 0 0,0-1 0 0 0,0 1 0 0 0,0 0 0 0 0,0 0 0 0 0,0-1 0 0 0,2 2 0 0 0,-2-2 4 0 0,-1 0 1 0 0,1-1-1 0 0,-1 1 0 0 0,0 0 0 0 0,1 0 0 0 0,-1 0 1 0 0,1 0-1 0 0,-1 0 0 0 0,1-1 0 0 0,-1 1 0 0 0,0 0 1 0 0,1 0-1 0 0,-1-1 0 0 0,0 1 0 0 0,1 0 0 0 0,-1 0 1 0 0,0-1-1 0 0,1 1 0 0 0,-1 0 0 0 0,0-1 0 0 0,1 1 1 0 0,-1-1-1 0 0,0 1 0 0 0,0 0 0 0 0,0-1 0 0 0,1 1 1 0 0,-1-1-1 0 0,0 0 0 0 0,2-3 29 0 0,-1-1 1 0 0,0 0-1 0 0,0 0 1 0 0,0 0-1 0 0,-1 0 1 0 0,1-6-1 0 0,-5-114 20 0 0,1-49-9 0 0,4 141-77 0 0,4-48-20 0 0,-5 74 46 0 0,2 0 0 0 0,-1 1 0 0 0,1-1 0 0 0,0 0 0 0 0,0 0 0 0 0,1 1 0 0 0,0-1 0 0 0,7-10 0 0 0,-9 15 4 0 0,0 1 0 0 0,0 0 0 0 0,0-1-1 0 0,0 1 1 0 0,0 0 0 0 0,0 0 0 0 0,1 0 0 0 0,-1-1-1 0 0,0 1 1 0 0,1 1 0 0 0,-1-1 0 0 0,1 0-1 0 0,-1 0 1 0 0,1 0 0 0 0,-1 1 0 0 0,2-1 0 0 0,-2 1 1 0 0,0 0 0 0 0,0 0 0 0 0,0 0 0 0 0,0 0 1 0 0,0 0-1 0 0,0 0 0 0 0,0 0 0 0 0,0 0 0 0 0,0 1 0 0 0,0-1 1 0 0,0 0-1 0 0,0 1 0 0 0,-1-1 0 0 0,1 1 0 0 0,0-1 1 0 0,0 1-1 0 0,0-1 0 0 0,-1 1 0 0 0,1 0 0 0 0,1 0 0 0 0,0 2 5 0 0,-1-1-1 0 0,1 1 0 0 0,0-1 0 0 0,-1 1 0 0 0,0 0 0 0 0,1-1 1 0 0,-1 1-1 0 0,0 0 0 0 0,0 0 0 0 0,-1 0 0 0 0,1 0 1 0 0,-1 0-1 0 0,1 0 0 0 0,-1 0 0 0 0,0 6 0 0 0,-14 94 35 0 0,6-58-42 0 0,-1 73 0 0 0,11-87 32 0 0,-2-30-28 0 0,0 1 0 0 0,1-1 1 0 0,-1 1-1 0 0,0-1 0 0 0,1 1 1 0 0,-1-1-1 0 0,1 0 0 0 0,0 1 1 0 0,-1-1-1 0 0,1 0 0 0 0,0 1 1 0 0,0-1-1 0 0,0 0 1 0 0,0 0-1 0 0,0 0 0 0 0,0 0 1 0 0,0 0-1 0 0,2 1 0 0 0,-3-2 2 0 0,0 0-1 0 0,0 0 1 0 0,0 1-1 0 0,0-1 0 0 0,0 0 1 0 0,0 0-1 0 0,0 0 1 0 0,0 0-1 0 0,1 0 0 0 0,-1 0 1 0 0,0 0-1 0 0,0 0 1 0 0,0 0-1 0 0,0 0 0 0 0,0 0 1 0 0,0 0-1 0 0,0 0 1 0 0,0 0-1 0 0,0 0 0 0 0,1 0 1 0 0,-1 0-1 0 0,0 0 1 0 0,0-1-1 0 0,0 1 0 0 0,0 0 1 0 0,0 0-1 0 0,0 0 1 0 0,0 0-1 0 0,0 0 1 0 0,0 0-1 0 0,0 0 0 0 0,1 0 1 0 0,-1 0-1 0 0,0 0 1 0 0,0 0-1 0 0,0 0 0 0 0,0 0 1 0 0,0 0-1 0 0,0-1 1 0 0,0 1-1 0 0,0 0 0 0 0,0 0 1 0 0,0 0-1 0 0,0 0 1 0 0,0 0-1 0 0,0 0 0 0 0,0 0 1 0 0,0 0-1 0 0,0 0 1 0 0,0-1-1 0 0,0 1 0 0 0,0 0 1 0 0,0 0-1 0 0,0 0 1 0 0,0 0-1 0 0,0 0 0 0 0,0 0 1 0 0,0 0-1 0 0,0-1 1 0 0,-2-10 53 0 0,-7-11-19 0 0,0 8-37 0 0,1-1-1 0 0,1 0 1 0 0,1 0-1 0 0,0-1 1 0 0,1 0-1 0 0,0 0 1 0 0,1-1 0 0 0,1 1-1 0 0,1-1 1 0 0,0 1-1 0 0,2-1 1 0 0,-1 0-1 0 0,2 0 1 0 0,0 1-1 0 0,1-1 1 0 0,1 1-1 0 0,10-33 1 0 0,-13 49-2 0 0,0-1 1 0 0,0 1-1 0 0,0 0 1 0 0,0-1-1 0 0,0 1 1 0 0,0-1 0 0 0,0 1-1 0 0,0-1 1 0 0,0 1-1 0 0,1-1 1 0 0,-1 1-1 0 0,0 0 1 0 0,0-1-1 0 0,1 1 1 0 0,-1-1-1 0 0,0 1 1 0 0,0 0 0 0 0,1-1-1 0 0,-1 1 1 0 0,0 0-1 0 0,1-1 1 0 0,-1 1-1 0 0,1 0 1 0 0,-1 0-1 0 0,0-1 1 0 0,1 1 0 0 0,-1 0-1 0 0,1 0 1 0 0,-1 0-1 0 0,0 0 1 0 0,1-1-1 0 0,-1 1 1 0 0,1 0-1 0 0,-1 0 1 0 0,1 0-1 0 0,-1 0 1 0 0,1 0 0 0 0,-1 0-1 0 0,1 0 1 0 0,0 0-1 0 0,11 19-22 0 0,2 32 10 0 0,-13-50 13 0 0,9 55-5 0 0,6 102-1 0 0,-12 59 87 0 0,-4-190-62 0 0,3 149 121 0 0,-36-249 339 0 0,8-10-481 0 0,5-1-1 0 0,-20-166 1 0 0,32 202-94 0 0,7 45 46 0 0,0 5-1 0 0,2 25-32 0 0,4 38 109 0 0,2 1 0 0 0,4-2 0 0 0,28 97 0 0 0,-39-159-49 0 0,1 0 0 0 0,-1 0 0 0 0,1 0 0 0 0,0-1 0 0 0,0 1 0 0 0,-1 0 0 0 0,1 0 0 0 0,1-1 0 0 0,-1 1 0 0 0,2 2 0 0 0,3-7-191 0 0,-2-12 61 0 0,0-44-3557 0 0,-1 18-4848 0 0,-1 23 695 0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9-26T17:57:08.533"/>
    </inkml:context>
    <inkml:brush xml:id="br0">
      <inkml:brushProperty name="width" value="0.05" units="cm"/>
      <inkml:brushProperty name="height" value="0.05" units="cm"/>
      <inkml:brushProperty name="color" value="#FFC114"/>
    </inkml:brush>
  </inkml:definitions>
  <inkml:trace contextRef="#ctx0" brushRef="#br0">129 170 10114 0 0,'-10'-11'1713'0'0,"11"8"-1380"0"0,7 5-118 0 0,-5 0-196 0 0,0 0 1 0 0,0-1 0 0 0,0 1 0 0 0,0 1-1 0 0,0-1 1 0 0,-1 0 0 0 0,5 6 0 0 0,-5-5-14 0 0,1-1 0 0 0,-1 1 1 0 0,1-1-1 0 0,0 1 0 0 0,0-1 0 0 0,0 0 1 0 0,0 0-1 0 0,5 3 0 0 0,-1-3 213 0 0,0-1-1 0 0,-1 1 0 0 0,1-1 1 0 0,0 0-1 0 0,0-1 0 0 0,0 0 1 0 0,0 0-1 0 0,0 0 0 0 0,0-1 0 0 0,0 0 1 0 0,9-3-1 0 0,11-4 1460 0 0,40-16 0 0 0,-18 6-716 0 0,-34 13-831 0 0,1 1 1 0 0,1 0-1 0 0,-1 2 1 0 0,0 0-1 0 0,1 0 1 0 0,-1 2 0 0 0,1 0-1 0 0,-1 1 1 0 0,30 5-1 0 0,-12 2-18 0 0,-1 2 1 0 0,0 0-1 0 0,52 26 0 0 0,54 20 1969 0 0,-201-103-528 0 0,26 18-1433 0 0,21 18-101 0 0,-1 1-1 0 0,0 1 1 0 0,-1 0 0 0 0,0 1 0 0 0,0 1-1 0 0,0 1 1 0 0,-21-5 0 0 0,-133-20 1 0 0,104 22 27 0 0,42 6-41 0 0,0 1 1 0 0,0 2-1 0 0,0 0 1 0 0,-47 8-1 0 0,66-8-10 0 0,-1 2-1 0 0,0-1 1 0 0,0 1 0 0 0,1 0-1 0 0,-1 1 1 0 0,1-1-1 0 0,0 1 1 0 0,0 0 0 0 0,0 1-1 0 0,0 0 1 0 0,0 0-1 0 0,-8 7 1 0 0,14-11 5 0 0,0 0-1 0 0,0 0 1 0 0,0 1-1 0 0,0-1 0 0 0,0 0 1 0 0,0 0-1 0 0,-1 0 1 0 0,1 1-1 0 0,0-1 1 0 0,0 0-1 0 0,0 0 1 0 0,0 0-1 0 0,0 1 1 0 0,0-1-1 0 0,0 0 1 0 0,0 0-1 0 0,0 1 1 0 0,0-1-1 0 0,0 0 1 0 0,0 0-1 0 0,0 1 1 0 0,0-1-1 0 0,0 0 1 0 0,0 0-1 0 0,0 0 1 0 0,0 1-1 0 0,0-1 1 0 0,0 0-1 0 0,1 0 1 0 0,-1 0-1 0 0,0 1 1 0 0,0-1-1 0 0,0 0 1 0 0,0 0-1 0 0,0 0 1 0 0,1 1-1 0 0,-1-1 1 0 0,0 0-1 0 0,0 0 1 0 0,0 0-1 0 0,1 0 0 0 0,-1 0 1 0 0,0 0-1 0 0,0 1 1 0 0,17 3 59 0 0,18-2 61 0 0,-35-2-119 0 0,258-9 136 0 0,-169 4-115 0 0,-33 3-39 0 0,-25 2 64 0 0,0-1-1 0 0,0-1 0 0 0,0-2 1 0 0,48-13-1 0 0,-77 17-34 0 0,0-1-1 0 0,1 0 1 0 0,-1 0 0 0 0,0 0-1 0 0,0 0 1 0 0,0-1 0 0 0,0 1 0 0 0,0-1-1 0 0,0 1 1 0 0,0-1 0 0 0,0 1 0 0 0,-1-1-1 0 0,1 0 1 0 0,-1 0 0 0 0,2-2-1 0 0,-2 3-3 0 0,-1 1-1 0 0,0-1 1 0 0,0 1-1 0 0,0-1 1 0 0,1 0-1 0 0,-1 1 1 0 0,0-1-1 0 0,0 1 1 0 0,0-1-1 0 0,0 1 1 0 0,0-1-1 0 0,0 1 1 0 0,0-1-1 0 0,0 1 1 0 0,0-1-1 0 0,-1 0 1 0 0,1 1-1 0 0,0-1 1 0 0,0 1-1 0 0,0-1 1 0 0,-1 1-1 0 0,1-1 1 0 0,0 1-1 0 0,0 0 1 0 0,-1-1-1 0 0,0-1 11 0 0,-1 1-1 0 0,1 0 0 0 0,-1 0 1 0 0,1 1-1 0 0,0-1 0 0 0,-1 0 1 0 0,1 0-1 0 0,-1 1 0 0 0,0-1 0 0 0,1 1 1 0 0,-1-1-1 0 0,-2 0 0 0 0,-59-7 197 0 0,1 2-1 0 0,-99 3 1 0 0,34 2-121 0 0,74 0-57 0 0,27 2-34 0 0,1-2 0 0 0,0 0 0 0 0,-1-2 0 0 0,1 0-1 0 0,0-2 1 0 0,-29-9 0 0 0,245 74-239 0 0,-120-45 280 0 0,0-3 0 0 0,1-3 0 0 0,0-4 0 0 0,98-4 0 0 0,176-6 22 0 0,-308 5-45 0 0,-21 2 68 0 0,-15-2 52 0 0,-7-2-10 0 0,-2 1-88 0 0,-34-6-19 0 0,0 1-1 0 0,-1 2 1 0 0,-48 2 0 0 0,28 1 17 0 0,-361 13 31 0 0,188 0-20 0 0,196-10-35 0 0,-2 0-30 0 0,1-1 1 0 0,0-2-1 0 0,-72-12 1 0 0,99 7-34 0 0,22 0-37 0 0,23 0 35 0 0,97-1-5 0 0,158 11-1 0 0,-203 3 37 0 0,273 16 51 0 0,-1-30 175 0 0,-327 4-147 0 0,-12 3-14 0 0,-1-1 0 0 0,0-1 0 0 0,0-1 0 0 0,0 0 0 0 0,0-1 0 0 0,18-7 0 0 0,-81 4 176 0 0,-192 14-410 0 0,56 1 227 0 0,117-7 102 0 0,0-3 1 0 0,1-3-1 0 0,-79-16 0 0 0,141 20-135 0 0,0 0 1 0 0,0 1 0 0 0,0-1 0 0 0,0 1-1 0 0,0-1 1 0 0,0 1 0 0 0,0 0 0 0 0,-1 0-1 0 0,1 0 1 0 0,0 1 0 0 0,0-1 0 0 0,0 1-1 0 0,0-1 1 0 0,0 1 0 0 0,-3 1 0 0 0,5 0-11 0 0,-1 0 1 0 0,0-1-1 0 0,0 1 1 0 0,1 0-1 0 0,-1 0 1 0 0,1 0-1 0 0,0 0 0 0 0,0 0 1 0 0,-1 0-1 0 0,1 0 1 0 0,0 1-1 0 0,1-1 1 0 0,-1 0-1 0 0,0 1 1 0 0,1-1-1 0 0,-1 0 1 0 0,1 1-1 0 0,0-1 0 0 0,0 4 1 0 0,-1 2-7 0 0,0-1 1 0 0,1 0 0 0 0,0 0-1 0 0,1 1 1 0 0,-1-1-1 0 0,1 0 1 0 0,1 0-1 0 0,0 0 1 0 0,0 0-1 0 0,3 10 1 0 0,-3-14-3 0 0,0 0 0 0 0,0 0 0 0 0,0 0 0 0 0,0 0 0 0 0,1 0 0 0 0,-1 0 0 0 0,1-1 0 0 0,-1 1 0 0 0,1-1 0 0 0,0 1 0 0 0,0-1 0 0 0,0 0-1 0 0,0 0 1 0 0,1 0 0 0 0,-1-1 0 0 0,0 1 0 0 0,1-1 0 0 0,-1 0 0 0 0,1 0 0 0 0,-1 0 0 0 0,1 0 0 0 0,4 0 0 0 0,26 0 15 0 0,0-1 0 0 0,0-2-1 0 0,-1-1 1 0 0,47-10 0 0 0,-21 3 1 0 0,48-8 34 0 0,-45 6-21 0 0,1 3 0 0 0,67 0-1 0 0,-114 11 13 0 0,-16-2-31 0 0,0 0 1 0 0,0 0 0 0 0,0 0 0 0 0,0 0 0 0 0,0 0 0 0 0,0 1 0 0 0,1-1 0 0 0,-1 0 0 0 0,0 0 0 0 0,0 0 0 0 0,0 0 0 0 0,0 0 0 0 0,0 0-1 0 0,0 0 1 0 0,0 1 0 0 0,0-1 0 0 0,0 0 0 0 0,0 0 0 0 0,0 0 0 0 0,0 0 0 0 0,0 0 0 0 0,0 0 0 0 0,0 1 0 0 0,0-1 0 0 0,0 0-1 0 0,0 0 1 0 0,0 0 0 0 0,0 0 0 0 0,0 0 0 0 0,0 0 0 0 0,0 1 0 0 0,0-1 0 0 0,0 0 0 0 0,0 0 0 0 0,0 0 0 0 0,0 0 0 0 0,-1 0-1 0 0,1 0 1 0 0,0 0 0 0 0,0 1 0 0 0,0-1 0 0 0,0 0 0 0 0,0 0 0 0 0,0 0 0 0 0,0 0 0 0 0,0 0 0 0 0,-1 0 0 0 0,1 0 0 0 0,-2 1 8 0 0,0 1 1 0 0,0-1-1 0 0,0 0 1 0 0,0 0-1 0 0,0-1 1 0 0,0 1-1 0 0,-1 0 1 0 0,1-1 0 0 0,0 1-1 0 0,-3-1 1 0 0,-47 1 43 0 0,0-2 1 0 0,0-3 0 0 0,0-2 0 0 0,-51-13-1 0 0,48 8-26 0 0,-1 3-1 0 0,0 2 0 0 0,-65 1 0 0 0,87 9-33 0 0,0 1 1 0 0,1 2-1 0 0,0 1 0 0 0,-51 20 0 0 0,52-18-15 0 0,148-39-258 0 0,-18 0-146 0 0,95-23 433 0 0,-96 38-3159 0 0,-72 12 621 0 0,-1 2 0 0 0,25 2 0 0 0,-24 2-1962 0 0,0 2-3302 0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9-26T17:57:12.127"/>
    </inkml:context>
    <inkml:brush xml:id="br0">
      <inkml:brushProperty name="width" value="0.05" units="cm"/>
      <inkml:brushProperty name="height" value="0.05" units="cm"/>
      <inkml:brushProperty name="color" value="#FFC114"/>
    </inkml:brush>
  </inkml:definitions>
  <inkml:trace contextRef="#ctx0" brushRef="#br0">31 164 13083 0 0,'-3'-5'448'0'0,"0"-1"0"0"0,0 0-1 0 0,1 0 1 0 0,-1 0 0 0 0,2 0 0 0 0,-1 0 0 0 0,1 0 0 0 0,0 0 0 0 0,0-1 0 0 0,0-11-1 0 0,3 2-347 0 0,0-1 0 0 0,0 2-1 0 0,6-18 1 0 0,-9 28 10 0 0,-7 10 72 0 0,7-3-126 0 0,-1-1 0 0 0,1 1 0 0 0,0-1 0 0 0,0 1 0 0 0,-1-1 0 0 0,1 1-1 0 0,0 0 1 0 0,1-1 0 0 0,-1 1 0 0 0,-1 4 0 0 0,1 7 243 0 0,1 0 0 0 0,0 1 1 0 0,1-1-1 0 0,1 1 0 0 0,0-1 0 0 0,1 0 1 0 0,7 22-1 0 0,39 87 935 0 0,-45-114-1153 0 0,3 8 50 0 0,2 0 0 0 0,0-1 0 0 0,0-1 0 0 0,1 1 1 0 0,1-1-1 0 0,1-1 0 0 0,0 0 0 0 0,21 17 1 0 0,-13-15 16 0 0,0 0 1 0 0,1-1 0 0 0,1-2 0 0 0,0 0-1 0 0,33 11 1 0 0,0-4 12 0 0,1-3-1 0 0,1-3 1 0 0,1-2 0 0 0,82 5-1 0 0,-81-13-10 0 0,1-3 0 0 0,-1-2 0 0 0,0-3 0 0 0,86-19-1 0 0,228-74 238 0 0,-297 76-377 0 0,92-30 57 0 0,195-49 106 0 0,-35 49-78 0 0,-261 47-81 0 0,0 3 0 0 0,131 13 0 0 0,40 13 65 0 0,113 17 194 0 0,-319-34-263 0 0,0 1 0 0 0,-1 2 1 0 0,0 1-1 0 0,-1 1 0 0 0,0 1 0 0 0,32 21 0 0 0,-18-5 15 0 0,-1 1 1 0 0,-2 2-1 0 0,41 40 0 0 0,61 76 79 0 0,-36-36-57 0 0,43 46 189 0 0,-119-122-169 0 0,-2 1 0 0 0,38 66-1 0 0,1 20 42 0 0,-5 4 0 0 0,54 159 0 0 0,-94-219-42 0 0,97 311 121 0 0,-102-306-143 0 0,-3 1 0 0 0,-4 0 0 0 0,4 100 1 0 0,-30 301 365 0 0,1-231-66 0 0,13-168 58 0 0,1-75-396 0 0,0 1 0 0 0,-1-1 0 0 0,1 0-1 0 0,0 0 1 0 0,0 0 0 0 0,0 1 0 0 0,0-1 0 0 0,0 0 0 0 0,0 0 0 0 0,0 0 0 0 0,0 1 0 0 0,0-1-1 0 0,0 0 1 0 0,0 0 0 0 0,0 0 0 0 0,-1 0 0 0 0,1 1 0 0 0,0-1 0 0 0,0 0 0 0 0,0 0 0 0 0,0 0-1 0 0,-1 0 1 0 0,1 0 0 0 0,0 1 0 0 0,0-1 0 0 0,0 0 0 0 0,0 0 0 0 0,-1 0 0 0 0,1 0 0 0 0,0 0-1 0 0,0 0 1 0 0,0 0 0 0 0,-1 0 0 0 0,1 0 0 0 0,0 0 0 0 0,0 0 0 0 0,0 0 0 0 0,-1 0 0 0 0,1 0-1 0 0,-13-3 90 0 0,-16-10-72 0 0,26 11-5 0 0,-10-5 18 0 0,1-1 0 0 0,0-1 0 0 0,0 1 0 0 0,1-2 0 0 0,0 1 0 0 0,1-2 0 0 0,-13-15 0 0 0,13 13-24 0 0,1 0 0 0 0,1-1 0 0 0,0-1 0 0 0,1 1 1 0 0,1-1-1 0 0,0 0 0 0 0,-5-23 0 0 0,2-4 3 0 0,-6-66 1 0 0,14 97-10 0 0,-1 1 0 0 0,0 0 0 0 0,0 0 1 0 0,-1 0-1 0 0,-7-16 0 0 0,10 26-7 0 0,0 0 0 0 0,0 0 0 0 0,0-1 1 0 0,0 1-1 0 0,0 0 0 0 0,0 0 0 0 0,0 0 0 0 0,-1-1 0 0 0,1 1 0 0 0,0 0 0 0 0,0 0 1 0 0,0 0-1 0 0,0-1 0 0 0,0 1 0 0 0,0 0 0 0 0,-1 0 0 0 0,1 0 0 0 0,0 0 0 0 0,0 0 1 0 0,0 0-1 0 0,-1-1 0 0 0,1 1 0 0 0,0 0 0 0 0,0 0 0 0 0,0 0 0 0 0,-1 0 0 0 0,1 0 1 0 0,0 0-1 0 0,0 0 0 0 0,0 0 0 0 0,-1 0 0 0 0,1 0 0 0 0,0 0 0 0 0,0 0 0 0 0,-1 0 1 0 0,1 0-1 0 0,0 0 0 0 0,0 0 0 0 0,0 0 0 0 0,-1 0 0 0 0,1 0 0 0 0,0 0 0 0 0,0 0 1 0 0,0 1-1 0 0,-1-1 0 0 0,1 0 0 0 0,0 0 0 0 0,0 0 0 0 0,0 0 0 0 0,0 0 0 0 0,-1 0 1 0 0,1 1-1 0 0,0-1 0 0 0,0 0 0 0 0,0 0 0 0 0,0 0 0 0 0,0 1 0 0 0,0-1 1 0 0,-1 0-1 0 0,1 0 0 0 0,0 0 0 0 0,0 1 0 0 0,0-1 0 0 0,0 0 0 0 0,0 0 0 0 0,0 0 1 0 0,0 1-1 0 0,0-1 0 0 0,0 1 0 0 0,-3 16 7 0 0,7-6-14 0 0,0 0-1 0 0,1 0 0 0 0,1-1 1 0 0,0 1-1 0 0,0-1 0 0 0,1-1 0 0 0,12 14 1 0 0,-11-12-1 0 0,1-1 1 0 0,-2 1-1 0 0,1 1 0 0 0,-2-1 1 0 0,10 23-1 0 0,-12-25 11 0 0,-1 0 0 0 0,2 0 1 0 0,-1 0-1 0 0,1 0 0 0 0,0 0 0 0 0,1-1 0 0 0,0 0 1 0 0,0 0-1 0 0,1-1 0 0 0,0 0 0 0 0,13 11 0 0 0,-15-15 0 0 0,0 1 0 0 0,0-1-1 0 0,0 0 1 0 0,1 0 0 0 0,-1-1 0 0 0,1 0-1 0 0,-1 0 1 0 0,1 0 0 0 0,0 0 0 0 0,0-1-1 0 0,-1 0 1 0 0,1 0 0 0 0,0-1 0 0 0,0 0-1 0 0,0 0 1 0 0,0 0 0 0 0,0 0-1 0 0,0-1 1 0 0,0 0 0 0 0,10-4 0 0 0,-11 3 6 0 0,0-1 0 0 0,1 0 0 0 0,-1 0 0 0 0,0 0 0 0 0,0-1 1 0 0,-1 1-1 0 0,1-1 0 0 0,-1-1 0 0 0,0 1 0 0 0,0 0 0 0 0,0-1 0 0 0,0 0 1 0 0,-1 0-1 0 0,0 0 0 0 0,0-1 0 0 0,0 1 0 0 0,2-9 0 0 0,5-12 33 0 0,-2 1-1 0 0,7-43 0 0 0,-12 52-21 0 0,15-69-5 0 0,3 1-1 0 0,3 1 0 0 0,52-118 1 0 0,-67 184-20 0 0,0-1 11 0 0,-1 0 1 0 0,9-30-1 0 0,-16 45-3 0 0,1-1 1 0 0,-2 0-1 0 0,1 1 0 0 0,0-1 1 0 0,-1 0-1 0 0,1 0 0 0 0,-1 0 1 0 0,0 0-1 0 0,-1 0 1 0 0,1 1-1 0 0,-1-1 0 0 0,1 0 1 0 0,-1 0-1 0 0,0 1 0 0 0,-1-1 1 0 0,1 0-1 0 0,0 1 0 0 0,-1-1 1 0 0,-3-4-1 0 0,4 6 0 0 0,0 1-1 0 0,0 0 1 0 0,-1-1 0 0 0,1 1-1 0 0,0 0 1 0 0,-1 0 0 0 0,1 0-1 0 0,-1 0 1 0 0,1 0 0 0 0,-1 0-1 0 0,1 0 1 0 0,-1 0 0 0 0,0 0-1 0 0,1 1 1 0 0,-1-1 0 0 0,0 1-1 0 0,0 0 1 0 0,1-1 0 0 0,-1 1-1 0 0,0 0 1 0 0,0 0 0 0 0,0 0-1 0 0,1 0 1 0 0,-1 0 0 0 0,0 0-1 0 0,0 1 1 0 0,0-1 0 0 0,1 1-1 0 0,-1-1 1 0 0,0 1 0 0 0,1-1-1 0 0,-1 1 1 0 0,0 0 0 0 0,-1 1-1 0 0,-2 1-10 0 0,1 0 0 0 0,0 1 0 0 0,0-1 0 0 0,0 1 0 0 0,1-1-1 0 0,-1 1 1 0 0,1 0 0 0 0,0 0 0 0 0,0 1 0 0 0,-3 5-1 0 0,-1 3 4 0 0,0 0-1 0 0,-1-1 0 0 0,0 0 1 0 0,-1-1-1 0 0,0 1 0 0 0,-1-2 1 0 0,0 0-1 0 0,-15 12 0 0 0,8-10 4 0 0,0 0 0 0 0,-1-2 1 0 0,0 0-1 0 0,-1 0 0 0 0,-22 6 0 0 0,14-6 5 0 0,-197 65 7 0 0,219-74-5 0 0,-25 9-65 0 0,30-9 60 0 0,-1-1 0 0 0,1 0 0 0 0,0 0-1 0 0,-1 1 1 0 0,1-1 0 0 0,0 0 0 0 0,-1 1-1 0 0,1-1 1 0 0,0 1 0 0 0,0-1 0 0 0,-1 0-1 0 0,1 1 1 0 0,0-1 0 0 0,0 1 0 0 0,0-1-1 0 0,0 0 1 0 0,-1 1 0 0 0,1-1 0 0 0,0 1-1 0 0,0-1 1 0 0,0 1 0 0 0,0-1 0 0 0,0 1-1 0 0,0-1 1 0 0,0 1 0 0 0,0-1 0 0 0,0 0-1 0 0,1 1 1 0 0,-1-1 0 0 0,0 1-1 0 0,0-1 1 0 0,0 1 0 0 0,0-1 0 0 0,1 0-1 0 0,-1 1 1 0 0,0-1 0 0 0,0 1 0 0 0,1-1-1 0 0,-1 0 1 0 0,0 1 0 0 0,1-1 0 0 0,-1 0-1 0 0,0 0 1 0 0,1 1 0 0 0,-1-1 0 0 0,0 0-1 0 0,1 0 1 0 0,-1 1 0 0 0,1-1 0 0 0,-1 0-1 0 0,1 0 1 0 0,-1 0 0 0 0,1 0 0 0 0,15 13-14 0 0,-11-9 15 0 0,1 1 1 0 0,-1-1-1 0 0,1-1 0 0 0,0 1 1 0 0,10 4-1 0 0,-12-7-2 0 0,-1 0 0 0 0,1 0 1 0 0,-1-1-1 0 0,1 1 0 0 0,0-1 1 0 0,-1 0-1 0 0,1 0 0 0 0,-1 0 0 0 0,1-1 1 0 0,0 1-1 0 0,-1-1 0 0 0,1 0 0 0 0,-1 0 1 0 0,5-2-1 0 0,153-70 12 0 0,-54 22 0 0 0,-91 43-1 0 0,-12 5-11 0 0,0 1 1 0 0,0 0-1 0 0,0-1 0 0 0,0 1 0 0 0,1 1 0 0 0,-1-1 0 0 0,1 1 1 0 0,-1 0-1 0 0,1 0 0 0 0,0 0 0 0 0,-1 0 0 0 0,7 1 0 0 0,-11 0 6 0 0,0 1 0 0 0,0 0 0 0 0,0-1-1 0 0,1 1 1 0 0,-1 0 0 0 0,0-1-1 0 0,0 1 1 0 0,0 0 0 0 0,-1-1 0 0 0,1 1-1 0 0,0 0 1 0 0,0-1 0 0 0,0 1-1 0 0,0-1 1 0 0,-1 1 0 0 0,1 0 0 0 0,0-1-1 0 0,0 1 1 0 0,-1-1 0 0 0,1 1 0 0 0,-1-1-1 0 0,1 1 1 0 0,0-1 0 0 0,-2 2-1 0 0,-10 15 23 0 0,-120 120-10 0 0,110-115-23 0 0,-116 113 9 0 0,167-169-54 0 0,-8 3 41 0 0,1 1 1 0 0,2 2 0 0 0,0 0 0 0 0,2 1 0 0 0,33-26-1 0 0,-56 51 18 0 0,0-1 0 0 0,1 1 0 0 0,-1 0 0 0 0,0 0 0 0 0,1 0 0 0 0,-1 0 0 0 0,1 1 0 0 0,0-1 0 0 0,-1 1-1 0 0,7-2 1 0 0,-10 6-14 0 0,0 0 0 0 0,-1 0-1 0 0,1-1 1 0 0,-1 1-1 0 0,1 0 1 0 0,-1-1 0 0 0,0 1-1 0 0,0-1 1 0 0,-3 5-1 0 0,4-7 10 0 0,-16 32 12 0 0,-3-2 0 0 0,0 0 0 0 0,-2-1-1 0 0,-1-1 1 0 0,-1-1 0 0 0,-31 28-1 0 0,28-32-62 0 0,16-14 25 0 0,13-12-3 0 0,9-11 31 0 0,0 0-1 0 0,-1-1 1 0 0,-1 0-1 0 0,0 0 1 0 0,10-22-1 0 0,-4 3-10 0 0,17-57 0 0 0,-30 82-13 0 0,-1 5 22 0 0,0 0 0 0 0,-1 0 0 0 0,0 0-1 0 0,0 0 1 0 0,0 0 0 0 0,0 0 0 0 0,0 0 0 0 0,-1-1 0 0 0,0 1-1 0 0,0 0 1 0 0,0 0 0 0 0,-2-8 0 0 0,2 12-2 0 0,-1-1-1 0 0,1 1 1 0 0,-1 0 0 0 0,1 0-1 0 0,0 0 1 0 0,-1 0 0 0 0,1 0-1 0 0,-1 0 1 0 0,1 0-1 0 0,-1 0 1 0 0,1 0 0 0 0,0 0-1 0 0,-1 0 1 0 0,1 0 0 0 0,-1 1-1 0 0,1-1 1 0 0,-1 0 0 0 0,1 0-1 0 0,0 0 1 0 0,-1 1 0 0 0,1-1-1 0 0,0 0 1 0 0,-1 0 0 0 0,1 1-1 0 0,0-1 1 0 0,-1 0-1 0 0,1 1 1 0 0,0-1 0 0 0,-1 0-1 0 0,1 1 1 0 0,0-1 0 0 0,-1 1-1 0 0,-10 12-15 0 0,-1 4-12 0 0,2 2-1 0 0,0-1 1 0 0,1 1 0 0 0,1 1-1 0 0,-7 25 1 0 0,-5 9-14 0 0,14-39 57 0 0,0-2-1 0 0,0 0-1 0 0,2 1 1 0 0,-1-1-1 0 0,2 1 1 0 0,-3 20-1 0 0,8-39 45 0 0,0-11-48 0 0,-6 0-2 0 0,-1 1 0 0 0,-1-1-1 0 0,0 1 1 0 0,-1 0 0 0 0,0 1 0 0 0,-19-27-1 0 0,-11-23-56 0 0,30 51 49 0 0,0 0-1 0 0,-1 0 0 0 0,-15-19 1 0 0,26 81-134 0 0,4-8 104 0 0,2 13 16 0 0,2 0 0 0 0,2 0 1 0 0,21 54-1 0 0,-33-105 20 0 0,0-1 0 0 0,0 1 0 0 0,0-1 0 0 0,1 1 1 0 0,-1-1-1 0 0,1 1 0 0 0,-1-1 0 0 0,1 0 0 0 0,0 0 0 0 0,0 0 0 0 0,0 0 0 0 0,0 0 0 0 0,0 0 1 0 0,0-1-1 0 0,6 4 0 0 0,-7-5-3 0 0,1 0-1 0 0,-1 1 1 0 0,1-1 0 0 0,0 0 0 0 0,-1 0 0 0 0,1 0 0 0 0,-1 0-1 0 0,1-1 1 0 0,0 1 0 0 0,-1 0 0 0 0,1-1 0 0 0,-1 1 0 0 0,1-1-1 0 0,-1 1 1 0 0,1-1 0 0 0,-1 0 0 0 0,0 0 0 0 0,1 0 0 0 0,-1 0-1 0 0,0 0 1 0 0,1 0 0 0 0,-1 0 0 0 0,0 0 0 0 0,0 0 0 0 0,0 0 0 0 0,0-1-1 0 0,0 1 1 0 0,1-2 0 0 0,5-7 1 0 0,-1-1 0 0 0,0 1 0 0 0,-1-1 0 0 0,0 1 0 0 0,-1-2 0 0 0,0 1 0 0 0,-1 0 0 0 0,0-1 0 0 0,-1 1 0 0 0,0-1 0 0 0,0-12 0 0 0,0-6 6 0 0,-2 0 1 0 0,-1 0-1 0 0,-6-35 0 0 0,56 309-54 0 0,-49-242 43 0 0,0 0 0 0 0,1 0 0 0 0,-1-1-1 0 0,0 1 1 0 0,1 0 0 0 0,-1-1-1 0 0,1 1 1 0 0,0 0 0 0 0,-1-1 0 0 0,1 1-1 0 0,0 0 1 0 0,0-1 0 0 0,0 1 0 0 0,0-1-1 0 0,0 0 1 0 0,2 2 0 0 0,-2-3-3 0 0,-1 1 0 0 0,0-1 0 0 0,1 0 0 0 0,-1 0 0 0 0,0 0 0 0 0,0 0 0 0 0,1 0 0 0 0,-1 0 1 0 0,0 0-1 0 0,1 0 0 0 0,-1 0 0 0 0,0 0 0 0 0,0 0 0 0 0,1-1 0 0 0,-1 1 0 0 0,0 0 0 0 0,1 0 0 0 0,-1 0 0 0 0,0 0 0 0 0,0 0 0 0 0,1 0 1 0 0,-1-1-1 0 0,0 1 0 0 0,0 0 0 0 0,0 0 0 0 0,1 0 0 0 0,-1-1 0 0 0,0 1 0 0 0,0 0 0 0 0,0 0 0 0 0,1-1 0 0 0,6-18-339 0 0,-6 7-253 0 0,0 1 0 0 0,-1 0-1 0 0,-1 0 1 0 0,1 0 0 0 0,-2 0 0 0 0,0 0 0 0 0,0 0 0 0 0,-1 0 0 0 0,-5-14 0 0 0,-8-36-10474 0 0,11 37 3243 0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9-26T17:57:19.39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342 180 11114 0 0,'-21'-10'3433'0'0,"21"9"-3385"0"0,-1 1 0 0 0,1-1-1 0 0,0 1 1 0 0,-1-1-1 0 0,1 1 1 0 0,0-1 0 0 0,-1 1-1 0 0,1-1 1 0 0,0 1 0 0 0,0-1-1 0 0,0 0 1 0 0,-1 1 0 0 0,1-1-1 0 0,0 1 1 0 0,0-1-1 0 0,0 0 1 0 0,0 1 0 0 0,0-1-1 0 0,0 1 1 0 0,0-1 0 0 0,0 0-1 0 0,1 0 1 0 0,0-2-77 0 0,1-1 0 0 0,0 1 0 0 0,0 0 0 0 0,0-1 0 0 0,0 1 0 0 0,1 0 0 0 0,-1 1 0 0 0,6-6 0 0 0,-4 4 55 0 0,0-1-1 0 0,-1 1 1 0 0,1-1-1 0 0,-1 0 1 0 0,0 0 0 0 0,-1 0-1 0 0,4-8 1 0 0,2-5 490 0 0,-5 13 56 0 0,-1 0-1 0 0,1 0 0 0 0,0 1 1 0 0,1-1-1 0 0,-1 1 0 0 0,1 0 0 0 0,0-1 1 0 0,0 2-1 0 0,5-5 0 0 0,-7 7-538 0 0,0 0 1 0 0,0-1-1 0 0,0 1 0 0 0,0 0 0 0 0,0 0 0 0 0,1 0 1 0 0,-1 0-1 0 0,0 1 0 0 0,1-1 0 0 0,-1 1 0 0 0,1-1 1 0 0,-1 1-1 0 0,1 0 0 0 0,-1 0 0 0 0,1 0 0 0 0,-1 0 1 0 0,0 1-1 0 0,1-1 0 0 0,-1 1 0 0 0,1-1 0 0 0,-1 1 1 0 0,0 0-1 0 0,1 0 0 0 0,1 1 0 0 0,36 21 118 0 0,-34-20 35 0 0,0 0 1 0 0,0 0 0 0 0,1-1-1 0 0,-1 1 1 0 0,1-2-1 0 0,-1 1 1 0 0,1-1-1 0 0,7 1 1 0 0,35 9 292 0 0,-1 3-332 0 0,1-1 0 0 0,78 8 0 0 0,-15-2-103 0 0,-56-8 79 0 0,0-2 1 0 0,1-3-1 0 0,0-3 1 0 0,0-1-1 0 0,94-12 0 0 0,-145 10-114 0 0,6-2 64 0 0,0 0 1 0 0,0 0-1 0 0,-1-1 1 0 0,17-6-1 0 0,-27 9-68 0 0,-1 0 0 0 0,0 0 1 0 0,0 0-1 0 0,0 0 0 0 0,0 0 0 0 0,0-1 0 0 0,0 1 0 0 0,0 0 0 0 0,1 0 0 0 0,-1 0 0 0 0,0 0 0 0 0,0 0 0 0 0,0 0 0 0 0,0 0 0 0 0,0 0 0 0 0,0 0 0 0 0,0-1 0 0 0,0 1 0 0 0,0 0 0 0 0,0 0 0 0 0,0 0 1 0 0,0 0-1 0 0,0 0 0 0 0,0 0 0 0 0,0 0 0 0 0,0-1 0 0 0,0 1 0 0 0,0 0 0 0 0,0 0 0 0 0,0 0 0 0 0,0 0 0 0 0,0 0 0 0 0,0 0 0 0 0,0-1 0 0 0,0 1 0 0 0,0 0 0 0 0,0 0 0 0 0,0 0 0 0 0,0 0 0 0 0,0 0 1 0 0,0 0-1 0 0,0 0 0 0 0,0-1 0 0 0,0 1 0 0 0,0 0 0 0 0,0 0 0 0 0,-1 0 0 0 0,1 0 0 0 0,0 0 0 0 0,0 0 0 0 0,0 0 0 0 0,0 0 0 0 0,-10-7 150 0 0,-10-1-23 0 0,-47-8-41 0 0,0 2 0 0 0,-75-4 0 0 0,68 10-58 0 0,-7 1-10 0 0,0 4 1 0 0,0 4 0 0 0,0 3-1 0 0,-109 19 1 0 0,147-16-23 0 0,-24 4 7 0 0,0-2 0 0 0,-112-1 1 0 0,123-13 1 0 0,-77-18 0 0 0,116 19-10 0 0,-1 4 8 0 0,18 1-9 0 0,0-1 1 0 0,-1 0-1 0 0,1 0 0 0 0,0 1 0 0 0,0-1 1 0 0,0 0-1 0 0,0 1 0 0 0,0-1 0 0 0,0 0 0 0 0,0 0 1 0 0,0 1-1 0 0,0-1 0 0 0,0 0 0 0 0,0 1 1 0 0,0-1-1 0 0,0 0 0 0 0,0 0 0 0 0,0 1 0 0 0,0-1 1 0 0,0 0-1 0 0,0 1 0 0 0,0-1 0 0 0,0 0 1 0 0,1 0-1 0 0,-1 1 0 0 0,0-1 0 0 0,0 0 0 0 0,0 0 1 0 0,0 1-1 0 0,1-1 0 0 0,-1 0 0 0 0,0 0 1 0 0,1 1-1 0 0,1 1-1 0 0,0 1-1 0 0,1-1 1 0 0,0 0 0 0 0,-1 0 0 0 0,1 0 0 0 0,0 0 0 0 0,0 0-1 0 0,5 2 1 0 0,27 5 18 0 0,-1-1 0 0 0,1-2 0 0 0,1-1 0 0 0,-1-2-1 0 0,57-2 1 0 0,7 2 17 0 0,227 2 85 0 0,-226-6-98 0 0,-28 0 35 0 0,122-17 1 0 0,-152 10-31 0 0,0-1 0 0 0,0-2 0 0 0,-1-2 0 0 0,46-21 0 0 0,-86 33-18 0 0,3 0 15 0 0,-1-1 0 0 0,1 0 0 0 0,0 1-1 0 0,-1-1 1 0 0,1-1 0 0 0,-1 1 0 0 0,0 0-1 0 0,0-1 1 0 0,0 0 0 0 0,4-3-1 0 0,-8 5-12 0 0,1 1 0 0 0,-1 0-1 0 0,1-1 1 0 0,-1 1-1 0 0,1 0 1 0 0,-1 0 0 0 0,1-1-1 0 0,-1 1 1 0 0,1 0-1 0 0,-1 0 1 0 0,0 0 0 0 0,1 0-1 0 0,-1 0 1 0 0,1-1 0 0 0,-1 1-1 0 0,0 0 1 0 0,1 0-1 0 0,-1 1 1 0 0,1-1 0 0 0,-1 0-1 0 0,0 0 1 0 0,1 0-1 0 0,-1 0 1 0 0,0 1 0 0 0,-21 3-31 0 0,19-3 35 0 0,-97 15 50 0 0,-1-5 1 0 0,0-4-1 0 0,-174-10 0 0 0,-75-24 37 0 0,168 12-113 0 0,133 12-16 0 0,-1 1-1 0 0,-86 9 1 0 0,126-5-30 0 0,9 2 23 0 0,18 6 10 0 0,26 5 19 0 0,25-3-1 0 0,0-3-1 0 0,1-2 1 0 0,73-3-1 0 0,-86-3-21 0 0,381-20 84 0 0,-391 15-33 0 0,-7 1 35 0 0,0-2 0 0 0,66-18 0 0 0,-103 23-42 0 0,0-1 0 0 0,0 1-1 0 0,0-1 1 0 0,0 0 0 0 0,0 0 0 0 0,-1 0 0 0 0,1 0 0 0 0,0 0 0 0 0,0 0 0 0 0,0-1 0 0 0,2-2 0 0 0,-4 4-11 0 0,0 0 0 0 0,0 0 0 0 0,0 0 0 0 0,0-1 0 0 0,0 1 0 0 0,0 0 0 0 0,0 0 0 0 0,0 0 0 0 0,0-1 0 0 0,1 1 0 0 0,-1 0 0 0 0,0 0 0 0 0,0 0 0 0 0,0-1 0 0 0,0 1 0 0 0,0 0 0 0 0,0 0 0 0 0,-1 0 0 0 0,1-1 0 0 0,0 1 0 0 0,0 0 0 0 0,0 0 0 0 0,0 0 0 0 0,0-1 0 0 0,0 1 0 0 0,0 0 0 0 0,0 0 0 0 0,0 0 0 0 0,0 0 0 0 0,-1-1 0 0 0,1 1 0 0 0,0 0 0 0 0,0 0 0 0 0,0 0 0 0 0,0 0 0 0 0,-1 0 0 0 0,1-1 0 0 0,-17-3 49 0 0,-32 3-59 0 0,0 1-1 0 0,1 3 1 0 0,-1 3-1 0 0,-73 16 1 0 0,10-2-5 0 0,61-12 4 0 0,2 1-52 0 0,-88 3 0 0 0,221-19-3007 0 0,-35 3-4284 0 0,-20 2-762 0 0,-16 1 1576 0 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05000"/>
            <a:ext cx="7543800" cy="2593975"/>
          </a:xfrm>
        </p:spPr>
        <p:txBody>
          <a:bodyPr anchor="b"/>
          <a:lstStyle>
            <a:lvl1pPr>
              <a:defRPr sz="6600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572000"/>
            <a:ext cx="64617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9095A-8446-49E1-A05A-18A3164911CA}" type="datetimeFigureOut">
              <a:rPr lang="en-US" smtClean="0"/>
              <a:t>9/26/2022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FA948-67E2-42B7-A774-BFC586E434F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9095A-8446-49E1-A05A-18A3164911CA}" type="datetimeFigureOut">
              <a:rPr lang="en-US" smtClean="0"/>
              <a:t>9/26/2022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FA948-67E2-42B7-A774-BFC586E434F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1752600" cy="58515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9095A-8446-49E1-A05A-18A3164911CA}" type="datetimeFigureOut">
              <a:rPr lang="en-US" smtClean="0"/>
              <a:t>9/26/2022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FA948-67E2-42B7-A774-BFC586E434F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9095A-8446-49E1-A05A-18A3164911CA}" type="datetimeFigureOut">
              <a:rPr lang="en-US" smtClean="0"/>
              <a:t>9/26/2022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FA948-67E2-42B7-A774-BFC586E434F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486400"/>
            <a:ext cx="7659687" cy="1168400"/>
          </a:xfrm>
        </p:spPr>
        <p:txBody>
          <a:bodyPr anchor="t"/>
          <a:lstStyle>
            <a:lvl1pPr algn="l">
              <a:defRPr sz="36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852863"/>
            <a:ext cx="6135687" cy="163353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9095A-8446-49E1-A05A-18A3164911CA}" type="datetimeFigureOut">
              <a:rPr lang="en-US" smtClean="0"/>
              <a:t>9/26/2022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FA948-67E2-42B7-A774-BFC586E434F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96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9095A-8446-49E1-A05A-18A3164911CA}" type="datetimeFigureOut">
              <a:rPr lang="en-US" smtClean="0"/>
              <a:t>9/26/2022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FA948-67E2-42B7-A774-BFC586E434F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196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196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9095A-8446-49E1-A05A-18A3164911CA}" type="datetimeFigureOut">
              <a:rPr lang="en-US" smtClean="0"/>
              <a:t>9/26/2022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FA948-67E2-42B7-A774-BFC586E434F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9095A-8446-49E1-A05A-18A3164911CA}" type="datetimeFigureOut">
              <a:rPr lang="en-US" smtClean="0"/>
              <a:t>9/26/2022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FA948-67E2-42B7-A774-BFC586E434F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9095A-8446-49E1-A05A-18A3164911CA}" type="datetimeFigureOut">
              <a:rPr lang="en-US" smtClean="0"/>
              <a:t>9/26/2022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FA948-67E2-42B7-A774-BFC586E434F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5495544"/>
            <a:ext cx="7772400" cy="594360"/>
          </a:xfrm>
        </p:spPr>
        <p:txBody>
          <a:bodyPr anchor="b"/>
          <a:lstStyle>
            <a:lvl1pPr algn="ctr">
              <a:defRPr sz="2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799" y="6096000"/>
            <a:ext cx="7772401" cy="6096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9095A-8446-49E1-A05A-18A3164911CA}" type="datetimeFigureOut">
              <a:rPr lang="en-US" smtClean="0"/>
              <a:t>9/26/2022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FA948-67E2-42B7-A774-BFC586E434F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04800" y="381000"/>
            <a:ext cx="7772400" cy="49428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5495278"/>
            <a:ext cx="7772400" cy="594626"/>
          </a:xfrm>
        </p:spPr>
        <p:txBody>
          <a:bodyPr anchor="b"/>
          <a:lstStyle>
            <a:lvl1pPr algn="ctr">
              <a:defRPr sz="2200" b="1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4582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1752" y="6096000"/>
            <a:ext cx="7772400" cy="612648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9095A-8446-49E1-A05A-18A3164911CA}" type="datetimeFigureOut">
              <a:rPr lang="en-US" smtClean="0"/>
              <a:t>9/26/2022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45FA948-67E2-42B7-A774-BFC586E434F8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620000" cy="48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8458200" y="0"/>
            <a:ext cx="6858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458200" y="5486400"/>
            <a:ext cx="685800" cy="685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1788" y="5648960"/>
            <a:ext cx="548640" cy="396240"/>
          </a:xfrm>
          <a:prstGeom prst="bracketPair">
            <a:avLst>
              <a:gd name="adj" fmla="val 17949"/>
            </a:avLst>
          </a:prstGeom>
          <a:ln w="19050">
            <a:solidFill>
              <a:srgbClr val="FFFFFF"/>
            </a:solidFill>
          </a:ln>
        </p:spPr>
        <p:txBody>
          <a:bodyPr vert="horz" lIns="0" tIns="0" rIns="0" bIns="0" rtlCol="0" anchor="ctr"/>
          <a:lstStyle>
            <a:lvl1pPr algn="ctr">
              <a:defRPr sz="1800">
                <a:solidFill>
                  <a:srgbClr val="FFFFFF"/>
                </a:solidFill>
              </a:defRPr>
            </a:lvl1pPr>
          </a:lstStyle>
          <a:p>
            <a:fld id="{B45FA948-67E2-42B7-A774-BFC586E434F8}" type="slidenum">
              <a:rPr lang="en-US" smtClean="0"/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7586910" y="4048760"/>
            <a:ext cx="2367281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7551351" y="1645920"/>
            <a:ext cx="2438399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C799095A-8446-49E1-A05A-18A3164911CA}" type="datetimeFigureOut">
              <a:rPr lang="en-US" smtClean="0"/>
              <a:t>9/26/2022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01" r:id="rId1"/>
    <p:sldLayoutId id="2147484202" r:id="rId2"/>
    <p:sldLayoutId id="2147484203" r:id="rId3"/>
    <p:sldLayoutId id="2147484204" r:id="rId4"/>
    <p:sldLayoutId id="2147484205" r:id="rId5"/>
    <p:sldLayoutId id="2147484206" r:id="rId6"/>
    <p:sldLayoutId id="2147484207" r:id="rId7"/>
    <p:sldLayoutId id="2147484208" r:id="rId8"/>
    <p:sldLayoutId id="2147484209" r:id="rId9"/>
    <p:sldLayoutId id="2147484210" r:id="rId10"/>
    <p:sldLayoutId id="214748421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600" kern="1200" cap="none" spc="-100" baseline="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0.png"/><Relationship Id="rId13" Type="http://schemas.openxmlformats.org/officeDocument/2006/relationships/customXml" Target="../ink/ink6.xml"/><Relationship Id="rId18" Type="http://schemas.openxmlformats.org/officeDocument/2006/relationships/image" Target="../media/image155.png"/><Relationship Id="rId3" Type="http://schemas.openxmlformats.org/officeDocument/2006/relationships/customXml" Target="../ink/ink1.xml"/><Relationship Id="rId21" Type="http://schemas.openxmlformats.org/officeDocument/2006/relationships/customXml" Target="../ink/ink10.xml"/><Relationship Id="rId7" Type="http://schemas.openxmlformats.org/officeDocument/2006/relationships/customXml" Target="../ink/ink3.xml"/><Relationship Id="rId12" Type="http://schemas.openxmlformats.org/officeDocument/2006/relationships/image" Target="../media/image152.png"/><Relationship Id="rId17" Type="http://schemas.openxmlformats.org/officeDocument/2006/relationships/customXml" Target="../ink/ink8.xml"/><Relationship Id="rId2" Type="http://schemas.openxmlformats.org/officeDocument/2006/relationships/image" Target="../media/image16.png"/><Relationship Id="rId16" Type="http://schemas.openxmlformats.org/officeDocument/2006/relationships/image" Target="../media/image154.png"/><Relationship Id="rId20" Type="http://schemas.openxmlformats.org/officeDocument/2006/relationships/image" Target="../media/image1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9.png"/><Relationship Id="rId11" Type="http://schemas.openxmlformats.org/officeDocument/2006/relationships/customXml" Target="../ink/ink5.xml"/><Relationship Id="rId5" Type="http://schemas.openxmlformats.org/officeDocument/2006/relationships/customXml" Target="../ink/ink2.xml"/><Relationship Id="rId15" Type="http://schemas.openxmlformats.org/officeDocument/2006/relationships/customXml" Target="../ink/ink7.xml"/><Relationship Id="rId10" Type="http://schemas.openxmlformats.org/officeDocument/2006/relationships/image" Target="../media/image151.png"/><Relationship Id="rId19" Type="http://schemas.openxmlformats.org/officeDocument/2006/relationships/customXml" Target="../ink/ink9.xml"/><Relationship Id="rId4" Type="http://schemas.openxmlformats.org/officeDocument/2006/relationships/image" Target="../media/image148.png"/><Relationship Id="rId9" Type="http://schemas.openxmlformats.org/officeDocument/2006/relationships/customXml" Target="../ink/ink4.xml"/><Relationship Id="rId14" Type="http://schemas.openxmlformats.org/officeDocument/2006/relationships/image" Target="../media/image153.png"/><Relationship Id="rId22" Type="http://schemas.openxmlformats.org/officeDocument/2006/relationships/image" Target="../media/image15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ature.com/articles/s41598-019-44004-w" TargetMode="Externa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6.jpeg"/><Relationship Id="rId7" Type="http://schemas.openxmlformats.org/officeDocument/2006/relationships/customXml" Target="../ink/ink11.xml"/><Relationship Id="rId12" Type="http://schemas.openxmlformats.org/officeDocument/2006/relationships/image" Target="../media/image164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NzZDnRni-8A?feature=oembed" TargetMode="External"/><Relationship Id="rId6" Type="http://schemas.openxmlformats.org/officeDocument/2006/relationships/hyperlink" Target="https://arxiv.org/abs/1804.03619" TargetMode="External"/><Relationship Id="rId11" Type="http://schemas.openxmlformats.org/officeDocument/2006/relationships/customXml" Target="../ink/ink13.xml"/><Relationship Id="rId5" Type="http://schemas.openxmlformats.org/officeDocument/2006/relationships/hyperlink" Target="https://ai.googleblog.com/2018/04/looking-to-listen-audio-visual-speech.html" TargetMode="External"/><Relationship Id="rId10" Type="http://schemas.openxmlformats.org/officeDocument/2006/relationships/image" Target="../media/image163.png"/><Relationship Id="rId4" Type="http://schemas.openxmlformats.org/officeDocument/2006/relationships/image" Target="../media/image27.jpeg"/><Relationship Id="rId9" Type="http://schemas.openxmlformats.org/officeDocument/2006/relationships/customXml" Target="../ink/ink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customXml" Target="../ink/ink16.xml"/><Relationship Id="rId13" Type="http://schemas.openxmlformats.org/officeDocument/2006/relationships/image" Target="../media/image169.png"/><Relationship Id="rId18" Type="http://schemas.openxmlformats.org/officeDocument/2006/relationships/customXml" Target="../ink/ink21.xml"/><Relationship Id="rId3" Type="http://schemas.openxmlformats.org/officeDocument/2006/relationships/customXml" Target="../ink/ink14.xml"/><Relationship Id="rId21" Type="http://schemas.openxmlformats.org/officeDocument/2006/relationships/image" Target="../media/image173.png"/><Relationship Id="rId7" Type="http://schemas.openxmlformats.org/officeDocument/2006/relationships/image" Target="../media/image166.png"/><Relationship Id="rId12" Type="http://schemas.openxmlformats.org/officeDocument/2006/relationships/customXml" Target="../ink/ink18.xml"/><Relationship Id="rId17" Type="http://schemas.openxmlformats.org/officeDocument/2006/relationships/image" Target="../media/image171.png"/><Relationship Id="rId2" Type="http://schemas.openxmlformats.org/officeDocument/2006/relationships/hyperlink" Target="https://arxiv.org/pdf/2109.12065" TargetMode="External"/><Relationship Id="rId16" Type="http://schemas.openxmlformats.org/officeDocument/2006/relationships/customXml" Target="../ink/ink20.xml"/><Relationship Id="rId20" Type="http://schemas.openxmlformats.org/officeDocument/2006/relationships/customXml" Target="../ink/ink22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5.xml"/><Relationship Id="rId11" Type="http://schemas.openxmlformats.org/officeDocument/2006/relationships/image" Target="../media/image30.png"/><Relationship Id="rId5" Type="http://schemas.openxmlformats.org/officeDocument/2006/relationships/image" Target="../media/image29.png"/><Relationship Id="rId15" Type="http://schemas.openxmlformats.org/officeDocument/2006/relationships/image" Target="../media/image170.png"/><Relationship Id="rId10" Type="http://schemas.openxmlformats.org/officeDocument/2006/relationships/customXml" Target="../ink/ink17.xml"/><Relationship Id="rId19" Type="http://schemas.openxmlformats.org/officeDocument/2006/relationships/image" Target="../media/image172.png"/><Relationship Id="rId4" Type="http://schemas.openxmlformats.org/officeDocument/2006/relationships/image" Target="../media/image163.png"/><Relationship Id="rId9" Type="http://schemas.openxmlformats.org/officeDocument/2006/relationships/image" Target="../media/image167.png"/><Relationship Id="rId14" Type="http://schemas.openxmlformats.org/officeDocument/2006/relationships/customXml" Target="../ink/ink1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https://www.youtube.com/embed/5nRD8y7LOg4?feature=oembed" TargetMode="External"/><Relationship Id="rId1" Type="http://schemas.openxmlformats.org/officeDocument/2006/relationships/video" Target="https://www.youtube.com/embed/SUzqLeC6XTQ?feature=oembed" TargetMode="Externa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1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news.mit.edu/2022/ai-video-audio-text-connections-0504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1600200"/>
            <a:ext cx="8610600" cy="1295400"/>
          </a:xfrm>
        </p:spPr>
        <p:txBody>
          <a:bodyPr>
            <a:noAutofit/>
          </a:bodyPr>
          <a:lstStyle/>
          <a:p>
            <a:br>
              <a:rPr lang="en-US" sz="2800" b="1" dirty="0"/>
            </a:br>
            <a:r>
              <a:rPr lang="en-US" sz="2800" b="1" dirty="0"/>
              <a:t>Multimodal Deep Learning: Issues and Solutions for Creating Well Performing Systems</a:t>
            </a:r>
            <a:br>
              <a:rPr lang="en-US" sz="2800" b="1" dirty="0"/>
            </a:br>
            <a:endParaRPr lang="en-US" sz="28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3352801"/>
            <a:ext cx="6461760" cy="1066800"/>
          </a:xfrm>
        </p:spPr>
        <p:txBody>
          <a:bodyPr>
            <a:normAutofit/>
          </a:bodyPr>
          <a:lstStyle/>
          <a:p>
            <a:r>
              <a:rPr lang="en-US" dirty="0"/>
              <a:t>Lynne </a:t>
            </a:r>
            <a:r>
              <a:rPr lang="en-US" dirty="0" err="1"/>
              <a:t>Grewe</a:t>
            </a:r>
            <a:r>
              <a:rPr lang="en-US" baseline="30000" dirty="0" err="1"/>
              <a:t>a</a:t>
            </a:r>
            <a:endParaRPr lang="en-US" dirty="0"/>
          </a:p>
          <a:p>
            <a:r>
              <a:rPr lang="en-US" baseline="30000" dirty="0" err="1"/>
              <a:t>a</a:t>
            </a:r>
            <a:r>
              <a:rPr lang="en-US" dirty="0" err="1"/>
              <a:t>Computer</a:t>
            </a:r>
            <a:r>
              <a:rPr lang="en-US" dirty="0"/>
              <a:t> Science, California State University East Bay, 25800 Carlos Bee Boulevard, Hayward, CA USA, 94542</a:t>
            </a: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3076A0B-C528-473F-AF3B-358D0CCE726A}"/>
              </a:ext>
            </a:extLst>
          </p:cNvPr>
          <p:cNvSpPr txBox="1"/>
          <p:nvPr/>
        </p:nvSpPr>
        <p:spPr>
          <a:xfrm>
            <a:off x="381000" y="6400800"/>
            <a:ext cx="7315200" cy="369332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Machine Learning in/with Information Fusion and Understanding Panel </a:t>
            </a:r>
          </a:p>
        </p:txBody>
      </p:sp>
      <p:pic>
        <p:nvPicPr>
          <p:cNvPr id="5" name="Picture 4" descr="Image result for multi-modal sensor smart city">
            <a:extLst>
              <a:ext uri="{FF2B5EF4-FFF2-40B4-BE49-F238E27FC236}">
                <a16:creationId xmlns:a16="http://schemas.microsoft.com/office/drawing/2014/main" id="{292EFDC8-1A6E-46E5-AE1A-7579166641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115" y="89348"/>
            <a:ext cx="3366440" cy="1458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Image result for multi-modal sensor data">
            <a:extLst>
              <a:ext uri="{FF2B5EF4-FFF2-40B4-BE49-F238E27FC236}">
                <a16:creationId xmlns:a16="http://schemas.microsoft.com/office/drawing/2014/main" id="{F1907DEA-D95D-4401-9E22-4BC19C088F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17756"/>
            <a:ext cx="2420645" cy="1623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Image result for multi sensor deep learning">
            <a:extLst>
              <a:ext uri="{FF2B5EF4-FFF2-40B4-BE49-F238E27FC236}">
                <a16:creationId xmlns:a16="http://schemas.microsoft.com/office/drawing/2014/main" id="{578469CE-EE65-4C51-9532-A9C68EB58D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24" b="47581"/>
          <a:stretch/>
        </p:blipFill>
        <p:spPr bwMode="auto">
          <a:xfrm>
            <a:off x="4800600" y="4747123"/>
            <a:ext cx="3543300" cy="1346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Influential Learning Theories: Multiple Intelligences and Learning">
            <a:extLst>
              <a:ext uri="{FF2B5EF4-FFF2-40B4-BE49-F238E27FC236}">
                <a16:creationId xmlns:a16="http://schemas.microsoft.com/office/drawing/2014/main" id="{2312D6B9-44F3-86C8-FDA2-D43BC4F01D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500" y="2463835"/>
            <a:ext cx="2057400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50586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00850E-4615-420C-A99E-10A9D5657F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Fusion Level and Multimodal</a:t>
            </a:r>
          </a:p>
        </p:txBody>
      </p:sp>
    </p:spTree>
    <p:extLst>
      <p:ext uri="{BB962C8B-B14F-4D97-AF65-F5344CB8AC3E}">
        <p14:creationId xmlns:p14="http://schemas.microsoft.com/office/powerpoint/2010/main" val="26332764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4D0C69B4-712B-446E-9FF9-EA83639ADE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76200"/>
            <a:ext cx="7620000" cy="576943"/>
          </a:xfrm>
        </p:spPr>
        <p:txBody>
          <a:bodyPr/>
          <a:lstStyle/>
          <a:p>
            <a:r>
              <a:rPr lang="en-US" dirty="0"/>
              <a:t>Multi-modal learning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28E92F7-5A47-63F5-CAB0-C5B8324F4984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304800" y="1079699"/>
            <a:ext cx="8686800" cy="258532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Roboto" panose="02000000000000000000" pitchFamily="2" charset="0"/>
              </a:rPr>
              <a:t>Scope the problem in terms of “Multi-Sensor Fusion”.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lang="en-US" altLang="en-US" sz="2400" b="1" dirty="0">
                <a:solidFill>
                  <a:srgbClr val="202124"/>
                </a:solidFill>
                <a:latin typeface="Roboto" panose="02000000000000000000" pitchFamily="2" charset="0"/>
              </a:rPr>
              <a:t>Do you know the correlation between the data (timing alignment)?</a:t>
            </a:r>
            <a:endParaRPr kumimoji="0" lang="en-US" altLang="en-US" sz="2400" b="1" i="0" u="none" strike="noStrike" cap="none" normalizeH="0" baseline="0" dirty="0">
              <a:ln>
                <a:noFill/>
              </a:ln>
              <a:solidFill>
                <a:srgbClr val="202124"/>
              </a:solidFill>
              <a:effectLst/>
              <a:latin typeface="Roboto" panose="02000000000000000000" pitchFamily="2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Roboto" panose="02000000000000000000" pitchFamily="2" charset="0"/>
              </a:rPr>
              <a:t> Do you fuse or not?</a:t>
            </a:r>
          </a:p>
          <a:p>
            <a:pPr marL="297180" lvl="1" indent="0"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Char char="•"/>
            </a:pPr>
            <a:r>
              <a:rPr lang="en-US" altLang="en-US" sz="2400" b="1" dirty="0">
                <a:solidFill>
                  <a:srgbClr val="202124"/>
                </a:solidFill>
                <a:latin typeface="Roboto" panose="02000000000000000000" pitchFamily="2" charset="0"/>
              </a:rPr>
              <a:t>If you fuse is it early, mid or late</a:t>
            </a:r>
            <a:endParaRPr kumimoji="0" lang="en-US" altLang="en-US" sz="2400" b="1" i="0" u="none" strike="noStrike" cap="none" normalizeH="0" baseline="0" dirty="0">
              <a:ln>
                <a:noFill/>
              </a:ln>
              <a:solidFill>
                <a:srgbClr val="202124"/>
              </a:solidFill>
              <a:effectLst/>
              <a:latin typeface="Roboto" panose="02000000000000000000" pitchFamily="2" charset="0"/>
            </a:endParaRPr>
          </a:p>
          <a:p>
            <a:pPr marL="297180" lvl="1" indent="0"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Char char="•"/>
            </a:pPr>
            <a:endParaRPr lang="en-US" altLang="en-US" sz="2400" b="1" dirty="0">
              <a:solidFill>
                <a:srgbClr val="202124"/>
              </a:solidFill>
              <a:latin typeface="Roboto" panose="02000000000000000000" pitchFamily="2" charset="0"/>
            </a:endParaRPr>
          </a:p>
          <a:p>
            <a:pPr marL="0" indent="0"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Char char="•"/>
            </a:pP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Roboto" panose="02000000000000000000" pitchFamily="2" charset="0"/>
              </a:rPr>
              <a:t>Do you convert from one modality to another?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5362" name="Picture 2" descr="Detecting Emotions with CNN Fusion Models | by elvis | DAIR.AI | Medium">
            <a:extLst>
              <a:ext uri="{FF2B5EF4-FFF2-40B4-BE49-F238E27FC236}">
                <a16:creationId xmlns:a16="http://schemas.microsoft.com/office/drawing/2014/main" id="{E8790A21-8B77-577C-09FC-7B3544EE8A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3840163"/>
            <a:ext cx="9144000" cy="3017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E95ECCED-49F5-2351-8D59-4ECDB64D6BBA}"/>
                  </a:ext>
                </a:extLst>
              </p14:cNvPr>
              <p14:cNvContentPartPr/>
              <p14:nvPr/>
            </p14:nvContentPartPr>
            <p14:xfrm>
              <a:off x="6722655" y="3400665"/>
              <a:ext cx="1204560" cy="57600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E95ECCED-49F5-2351-8D59-4ECDB64D6BBA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713655" y="3392025"/>
                <a:ext cx="1222200" cy="593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911103E2-2401-D960-E251-66E686D2CA19}"/>
                  </a:ext>
                </a:extLst>
              </p14:cNvPr>
              <p14:cNvContentPartPr/>
              <p14:nvPr/>
            </p14:nvContentPartPr>
            <p14:xfrm>
              <a:off x="1609575" y="3641145"/>
              <a:ext cx="916560" cy="8028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911103E2-2401-D960-E251-66E686D2CA19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600575" y="3632505"/>
                <a:ext cx="934200" cy="97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1179B25F-EC3B-08BE-76DE-8B09031129F1}"/>
                  </a:ext>
                </a:extLst>
              </p14:cNvPr>
              <p14:cNvContentPartPr/>
              <p14:nvPr/>
            </p14:nvContentPartPr>
            <p14:xfrm>
              <a:off x="7682055" y="3734385"/>
              <a:ext cx="367200" cy="27072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1179B25F-EC3B-08BE-76DE-8B09031129F1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673055" y="3725385"/>
                <a:ext cx="384840" cy="288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1D16912C-134E-12EF-3DA1-2A7A84107568}"/>
                  </a:ext>
                </a:extLst>
              </p14:cNvPr>
              <p14:cNvContentPartPr/>
              <p14:nvPr/>
            </p14:nvContentPartPr>
            <p14:xfrm>
              <a:off x="2768775" y="2891265"/>
              <a:ext cx="717840" cy="11844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1D16912C-134E-12EF-3DA1-2A7A84107568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760135" y="2882265"/>
                <a:ext cx="735480" cy="13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67FC239C-0862-3CB4-57C3-698BFD9536B0}"/>
                  </a:ext>
                </a:extLst>
              </p14:cNvPr>
              <p14:cNvContentPartPr/>
              <p14:nvPr/>
            </p14:nvContentPartPr>
            <p14:xfrm>
              <a:off x="3291495" y="3004665"/>
              <a:ext cx="625320" cy="149724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67FC239C-0862-3CB4-57C3-698BFD9536B0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3282495" y="2995665"/>
                <a:ext cx="642960" cy="1514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9BDD0A44-9929-447F-6B81-AB1282E89ED1}"/>
                  </a:ext>
                </a:extLst>
              </p14:cNvPr>
              <p14:cNvContentPartPr/>
              <p14:nvPr/>
            </p14:nvContentPartPr>
            <p14:xfrm>
              <a:off x="3675975" y="4200585"/>
              <a:ext cx="218520" cy="29952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9BDD0A44-9929-447F-6B81-AB1282E89ED1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3667335" y="4191585"/>
                <a:ext cx="236160" cy="317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F4B434D1-E1B6-9377-5804-DC1D239A5472}"/>
                  </a:ext>
                </a:extLst>
              </p14:cNvPr>
              <p14:cNvContentPartPr/>
              <p14:nvPr/>
            </p14:nvContentPartPr>
            <p14:xfrm>
              <a:off x="3626295" y="2950665"/>
              <a:ext cx="509400" cy="9504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F4B434D1-E1B6-9377-5804-DC1D239A5472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3617655" y="2942025"/>
                <a:ext cx="527040" cy="112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32182C4E-8BDC-3BBE-37A1-77E99B41EB8B}"/>
                  </a:ext>
                </a:extLst>
              </p14:cNvPr>
              <p14:cNvContentPartPr/>
              <p14:nvPr/>
            </p14:nvContentPartPr>
            <p14:xfrm>
              <a:off x="3958935" y="2970465"/>
              <a:ext cx="1824480" cy="120060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32182C4E-8BDC-3BBE-37A1-77E99B41EB8B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3950295" y="2961465"/>
                <a:ext cx="1842120" cy="1218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B000EB19-C540-F2A5-509E-A98300A5F718}"/>
                  </a:ext>
                </a:extLst>
              </p14:cNvPr>
              <p14:cNvContentPartPr/>
              <p14:nvPr/>
            </p14:nvContentPartPr>
            <p14:xfrm>
              <a:off x="4542855" y="2895945"/>
              <a:ext cx="534960" cy="6516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B000EB19-C540-F2A5-509E-A98300A5F718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4533855" y="2886945"/>
                <a:ext cx="552600" cy="82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0EA81FC9-5E98-2479-A9A3-F129720E350D}"/>
                  </a:ext>
                </a:extLst>
              </p14:cNvPr>
              <p14:cNvContentPartPr/>
              <p14:nvPr/>
            </p14:nvContentPartPr>
            <p14:xfrm>
              <a:off x="82095" y="2894145"/>
              <a:ext cx="4662000" cy="161748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0EA81FC9-5E98-2479-A9A3-F129720E350D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73095" y="2885505"/>
                <a:ext cx="4679640" cy="16351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8064616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B9A63D-64C3-4A0E-ACEF-2F41B88C8A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Another look – </a:t>
            </a:r>
            <a:r>
              <a:rPr lang="en-US" dirty="0" err="1"/>
              <a:t>audio+video</a:t>
            </a:r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A2008C3-3FA9-4C4F-BEAF-CDC85CE953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54524" y="3276600"/>
            <a:ext cx="4487900" cy="125738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EBD1C7C-C3EE-472A-B9C7-5E116F4A8C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7800" y="3187021"/>
            <a:ext cx="2749341" cy="143654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04340EE-D4F7-44D7-A2D3-1AA6EAA35E4F}"/>
              </a:ext>
            </a:extLst>
          </p:cNvPr>
          <p:cNvSpPr txBox="1"/>
          <p:nvPr/>
        </p:nvSpPr>
        <p:spPr>
          <a:xfrm>
            <a:off x="1136859" y="5029200"/>
            <a:ext cx="1437573" cy="369332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b="1" dirty="0"/>
              <a:t>EARLY Fusion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CA9EF0F-B3BC-42C0-A133-C69EF54FBE5D}"/>
              </a:ext>
            </a:extLst>
          </p:cNvPr>
          <p:cNvSpPr txBox="1"/>
          <p:nvPr/>
        </p:nvSpPr>
        <p:spPr>
          <a:xfrm>
            <a:off x="3276600" y="5029200"/>
            <a:ext cx="1269899" cy="369332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b="1" dirty="0"/>
              <a:t>MID Fusion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8FAECC2-7814-457B-938E-82416187A199}"/>
              </a:ext>
            </a:extLst>
          </p:cNvPr>
          <p:cNvSpPr txBox="1"/>
          <p:nvPr/>
        </p:nvSpPr>
        <p:spPr>
          <a:xfrm>
            <a:off x="6172200" y="5029200"/>
            <a:ext cx="1306383" cy="369332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b="1" dirty="0"/>
              <a:t>LATE Fusion</a:t>
            </a:r>
          </a:p>
        </p:txBody>
      </p:sp>
    </p:spTree>
    <p:extLst>
      <p:ext uri="{BB962C8B-B14F-4D97-AF65-F5344CB8AC3E}">
        <p14:creationId xmlns:p14="http://schemas.microsoft.com/office/powerpoint/2010/main" val="32210516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1D21C1-8567-4229-B489-A372AA8894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Different Systems –choosing different fusion levels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25427FA-2CDB-4011-AEBA-560B76A2A1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697" y="1600200"/>
            <a:ext cx="8910320" cy="47244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DAD916E-763B-473B-9426-048A84683EF8}"/>
              </a:ext>
            </a:extLst>
          </p:cNvPr>
          <p:cNvSpPr txBox="1"/>
          <p:nvPr/>
        </p:nvSpPr>
        <p:spPr>
          <a:xfrm>
            <a:off x="5861957" y="1914658"/>
            <a:ext cx="762000" cy="27699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1200" dirty="0"/>
              <a:t>Mid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6AC7B02-6600-43B9-B835-A20B59A7901C}"/>
              </a:ext>
            </a:extLst>
          </p:cNvPr>
          <p:cNvSpPr txBox="1"/>
          <p:nvPr/>
        </p:nvSpPr>
        <p:spPr>
          <a:xfrm>
            <a:off x="5867400" y="2547647"/>
            <a:ext cx="685800" cy="27699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1200" dirty="0"/>
              <a:t>Mid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6B3371C-4EB7-4671-BED9-8BA6D3362FDB}"/>
              </a:ext>
            </a:extLst>
          </p:cNvPr>
          <p:cNvSpPr txBox="1"/>
          <p:nvPr/>
        </p:nvSpPr>
        <p:spPr>
          <a:xfrm>
            <a:off x="5861957" y="5150485"/>
            <a:ext cx="914400" cy="27699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1200" dirty="0"/>
              <a:t>Mid &amp;Late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811A50A-62C1-425B-9A1A-3B3D7A59EE87}"/>
              </a:ext>
            </a:extLst>
          </p:cNvPr>
          <p:cNvSpPr txBox="1"/>
          <p:nvPr/>
        </p:nvSpPr>
        <p:spPr>
          <a:xfrm>
            <a:off x="5867400" y="3674651"/>
            <a:ext cx="685800" cy="276999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sz="1200" dirty="0"/>
              <a:t>Early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25DA303-6B88-4732-ABE1-91FB0D4D2191}"/>
              </a:ext>
            </a:extLst>
          </p:cNvPr>
          <p:cNvSpPr txBox="1"/>
          <p:nvPr/>
        </p:nvSpPr>
        <p:spPr>
          <a:xfrm>
            <a:off x="5861957" y="3958669"/>
            <a:ext cx="685800" cy="276999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US" sz="1200" dirty="0"/>
              <a:t>Late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659BFFD-5AAB-4C9A-9908-1BCD3E3786F3}"/>
              </a:ext>
            </a:extLst>
          </p:cNvPr>
          <p:cNvSpPr txBox="1"/>
          <p:nvPr/>
        </p:nvSpPr>
        <p:spPr>
          <a:xfrm>
            <a:off x="5861957" y="4338153"/>
            <a:ext cx="685800" cy="276999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US" sz="1200" dirty="0"/>
              <a:t>Late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0C33074-D6CA-4FA2-AA21-9E25931B7F4B}"/>
              </a:ext>
            </a:extLst>
          </p:cNvPr>
          <p:cNvSpPr txBox="1"/>
          <p:nvPr/>
        </p:nvSpPr>
        <p:spPr>
          <a:xfrm>
            <a:off x="6335486" y="5134224"/>
            <a:ext cx="685800" cy="276999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US" sz="1200" dirty="0"/>
              <a:t>Late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1DC523B-D882-4309-B391-A36EC38E3D83}"/>
              </a:ext>
            </a:extLst>
          </p:cNvPr>
          <p:cNvSpPr txBox="1"/>
          <p:nvPr/>
        </p:nvSpPr>
        <p:spPr>
          <a:xfrm>
            <a:off x="5861957" y="2148141"/>
            <a:ext cx="762000" cy="27699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1200" dirty="0"/>
              <a:t>Mid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9F3C419-847C-4AB1-B6DD-BCB62259C97E}"/>
              </a:ext>
            </a:extLst>
          </p:cNvPr>
          <p:cNvSpPr txBox="1"/>
          <p:nvPr/>
        </p:nvSpPr>
        <p:spPr>
          <a:xfrm>
            <a:off x="5861957" y="2520150"/>
            <a:ext cx="762000" cy="27699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1200" dirty="0"/>
              <a:t>Mid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D105240-9317-4A02-B47E-91043B01B939}"/>
              </a:ext>
            </a:extLst>
          </p:cNvPr>
          <p:cNvSpPr txBox="1"/>
          <p:nvPr/>
        </p:nvSpPr>
        <p:spPr>
          <a:xfrm>
            <a:off x="5823857" y="3023867"/>
            <a:ext cx="762000" cy="27699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1200" dirty="0"/>
              <a:t>Mid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7DCA01C-6B6A-4CA5-AE94-183D8C800C42}"/>
              </a:ext>
            </a:extLst>
          </p:cNvPr>
          <p:cNvSpPr txBox="1"/>
          <p:nvPr/>
        </p:nvSpPr>
        <p:spPr>
          <a:xfrm>
            <a:off x="5823857" y="4801416"/>
            <a:ext cx="762000" cy="27699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1200" dirty="0"/>
              <a:t>Mid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BA6C429-51ED-43DF-99C5-17BAD5808C4A}"/>
              </a:ext>
            </a:extLst>
          </p:cNvPr>
          <p:cNvSpPr txBox="1"/>
          <p:nvPr/>
        </p:nvSpPr>
        <p:spPr>
          <a:xfrm>
            <a:off x="5843991" y="5508009"/>
            <a:ext cx="762000" cy="27699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1200" dirty="0"/>
              <a:t>Mid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6755770-9391-4270-A61F-52B40EF073CE}"/>
              </a:ext>
            </a:extLst>
          </p:cNvPr>
          <p:cNvSpPr txBox="1"/>
          <p:nvPr/>
        </p:nvSpPr>
        <p:spPr>
          <a:xfrm>
            <a:off x="5843991" y="5964514"/>
            <a:ext cx="762000" cy="27699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1200" dirty="0"/>
              <a:t>Mid</a:t>
            </a:r>
          </a:p>
        </p:txBody>
      </p:sp>
    </p:spTree>
    <p:extLst>
      <p:ext uri="{BB962C8B-B14F-4D97-AF65-F5344CB8AC3E}">
        <p14:creationId xmlns:p14="http://schemas.microsoft.com/office/powerpoint/2010/main" val="42036373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4D0C69B4-712B-446E-9FF9-EA83639ADE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489857"/>
            <a:ext cx="7620000" cy="1143000"/>
          </a:xfrm>
        </p:spPr>
        <p:txBody>
          <a:bodyPr/>
          <a:lstStyle/>
          <a:p>
            <a:r>
              <a:rPr lang="en-US" dirty="0"/>
              <a:t>Multi-modal learning</a:t>
            </a:r>
          </a:p>
        </p:txBody>
      </p:sp>
      <p:pic>
        <p:nvPicPr>
          <p:cNvPr id="16386" name="Picture 2" descr="Human activity recognition in artificial intelligence framework: a  narrative review | SpringerLink">
            <a:extLst>
              <a:ext uri="{FF2B5EF4-FFF2-40B4-BE49-F238E27FC236}">
                <a16:creationId xmlns:a16="http://schemas.microsoft.com/office/drawing/2014/main" id="{3E5B76C3-7D7E-1618-0745-15C6237F33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2752725"/>
            <a:ext cx="6524625" cy="3190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546BB2-AADA-3223-10AB-BA24B761B5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6553200" cy="4767943"/>
          </a:xfrm>
        </p:spPr>
        <p:txBody>
          <a:bodyPr/>
          <a:lstStyle/>
          <a:p>
            <a:r>
              <a:rPr lang="en-US" dirty="0"/>
              <a:t>Many options for techniques can be applied in different stages of the system of the recognition system</a:t>
            </a:r>
          </a:p>
        </p:txBody>
      </p:sp>
    </p:spTree>
    <p:extLst>
      <p:ext uri="{BB962C8B-B14F-4D97-AF65-F5344CB8AC3E}">
        <p14:creationId xmlns:p14="http://schemas.microsoft.com/office/powerpoint/2010/main" val="37360051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48E082-70B2-405E-ACC0-4ECAEE94D0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B050"/>
                </a:solidFill>
              </a:rPr>
              <a:t>Early</a:t>
            </a:r>
            <a:r>
              <a:rPr lang="en-US" dirty="0"/>
              <a:t> fusion example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B8B62E-06AE-4790-8BEC-825318DDBB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5160" y="1295400"/>
            <a:ext cx="7824439" cy="4876800"/>
          </a:xfrm>
        </p:spPr>
        <p:txBody>
          <a:bodyPr/>
          <a:lstStyle/>
          <a:p>
            <a:r>
              <a:rPr lang="en-US" dirty="0"/>
              <a:t>3D and 2D image,  here DL Network is a CNN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208B2B2-EE3C-4B88-8FE6-DBCA52F8207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001" t="23592" r="9999" b="12719"/>
          <a:stretch/>
        </p:blipFill>
        <p:spPr>
          <a:xfrm>
            <a:off x="22301" y="2057400"/>
            <a:ext cx="8742557" cy="37338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67F2D08-487F-440A-8800-9855E773E5BA}"/>
              </a:ext>
            </a:extLst>
          </p:cNvPr>
          <p:cNvSpPr txBox="1"/>
          <p:nvPr/>
        </p:nvSpPr>
        <p:spPr>
          <a:xfrm>
            <a:off x="457200" y="6096000"/>
            <a:ext cx="6428170" cy="73866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i="1" dirty="0"/>
              <a:t>From D. Wu, L. Pigou, et. al, “Deep Dynamic Neural Networks for Multimodal Gesture </a:t>
            </a:r>
          </a:p>
          <a:p>
            <a:r>
              <a:rPr lang="en-US" sz="1400" i="1" dirty="0"/>
              <a:t>Segmentation and Recognition”, IEEE Transactions of Pattern Analysis and </a:t>
            </a:r>
          </a:p>
          <a:p>
            <a:r>
              <a:rPr lang="en-US" sz="1400" i="1" dirty="0"/>
              <a:t>Machine Intelligence, Vo. 38, No. 8, 2016</a:t>
            </a:r>
          </a:p>
        </p:txBody>
      </p:sp>
    </p:spTree>
    <p:extLst>
      <p:ext uri="{BB962C8B-B14F-4D97-AF65-F5344CB8AC3E}">
        <p14:creationId xmlns:p14="http://schemas.microsoft.com/office/powerpoint/2010/main" val="7388427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90F4B4-8C72-4D31-81DD-CAD98741F1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Another </a:t>
            </a:r>
            <a:r>
              <a:rPr lang="en-US" dirty="0">
                <a:solidFill>
                  <a:srgbClr val="00B050"/>
                </a:solidFill>
              </a:rPr>
              <a:t>Early</a:t>
            </a:r>
            <a:r>
              <a:rPr lang="en-US" dirty="0"/>
              <a:t> Fusion example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3B5EDF-34B9-4D52-8DA3-6CDBEAD9FD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1100" i="1" dirty="0">
                <a:highlight>
                  <a:srgbClr val="C0C0C0"/>
                </a:highlight>
              </a:rPr>
              <a:t>From B. Chen, R. </a:t>
            </a:r>
            <a:r>
              <a:rPr lang="en-US" sz="1100" i="1" dirty="0" err="1">
                <a:highlight>
                  <a:srgbClr val="C0C0C0"/>
                </a:highlight>
              </a:rPr>
              <a:t>Sahdev</a:t>
            </a:r>
            <a:r>
              <a:rPr lang="en-US" sz="1100" i="1" dirty="0">
                <a:highlight>
                  <a:srgbClr val="C0C0C0"/>
                </a:highlight>
              </a:rPr>
              <a:t>, J. </a:t>
            </a:r>
            <a:r>
              <a:rPr lang="en-US" sz="1100" i="1" dirty="0" err="1">
                <a:highlight>
                  <a:srgbClr val="C0C0C0"/>
                </a:highlight>
              </a:rPr>
              <a:t>Tsotsos</a:t>
            </a:r>
            <a:r>
              <a:rPr lang="en-US" sz="1100" i="1" dirty="0">
                <a:highlight>
                  <a:srgbClr val="C0C0C0"/>
                </a:highlight>
              </a:rPr>
              <a:t>, “Integrating stereo vision with a CNN tracker for a person-following Robot”, International Conference on Computer Vision Systems, 2017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979448C-F074-4088-BFC3-23DD9532CD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2203450"/>
            <a:ext cx="5666380" cy="20859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396D6E2-39AB-435F-BB12-CBB4CF6720B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332" t="38835" r="42501" b="25437"/>
          <a:stretch/>
        </p:blipFill>
        <p:spPr>
          <a:xfrm>
            <a:off x="2057400" y="4471987"/>
            <a:ext cx="4419600" cy="24792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25DD493-8BB2-4714-AE81-CD271209390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351" t="46336" r="70347" b="47508"/>
          <a:stretch/>
        </p:blipFill>
        <p:spPr>
          <a:xfrm>
            <a:off x="438149" y="2264816"/>
            <a:ext cx="1257300" cy="78318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86B39A7-FFCB-4A7F-8ED9-7BDD1EABF64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121" t="50503" r="64577" b="43341"/>
          <a:stretch/>
        </p:blipFill>
        <p:spPr>
          <a:xfrm>
            <a:off x="437225" y="3111994"/>
            <a:ext cx="1257300" cy="78318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98A8D4E-5172-4110-8FFA-2BE08D70CE04}"/>
              </a:ext>
            </a:extLst>
          </p:cNvPr>
          <p:cNvSpPr txBox="1"/>
          <p:nvPr/>
        </p:nvSpPr>
        <p:spPr>
          <a:xfrm>
            <a:off x="1447800" y="4136686"/>
            <a:ext cx="1636345" cy="369332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4D =</a:t>
            </a:r>
            <a:r>
              <a:rPr lang="en-US" dirty="0" err="1"/>
              <a:t>r,g,b,depth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34519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3D7BA7-1F58-41C0-969C-D671CA001E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Another </a:t>
            </a:r>
            <a:r>
              <a:rPr lang="en-US" dirty="0">
                <a:solidFill>
                  <a:srgbClr val="00B050"/>
                </a:solidFill>
              </a:rPr>
              <a:t>Early</a:t>
            </a:r>
            <a:r>
              <a:rPr lang="en-US" dirty="0"/>
              <a:t> Fusion Example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AD703D-42CA-4A1C-92B8-67BCF9B90C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19200"/>
            <a:ext cx="7620000" cy="4800600"/>
          </a:xfrm>
        </p:spPr>
        <p:txBody>
          <a:bodyPr/>
          <a:lstStyle/>
          <a:p>
            <a:r>
              <a:rPr lang="en-US" dirty="0">
                <a:highlight>
                  <a:srgbClr val="FFFF00"/>
                </a:highlight>
              </a:rPr>
              <a:t>Here is a NON visual (but, temporal data) sensor example</a:t>
            </a:r>
          </a:p>
          <a:p>
            <a:pPr marL="114300" indent="0">
              <a:buNone/>
            </a:pPr>
            <a:r>
              <a:rPr lang="en-US" sz="1100" i="1" dirty="0">
                <a:highlight>
                  <a:srgbClr val="C0C0C0"/>
                </a:highlight>
              </a:rPr>
              <a:t>From L. Jing, T. Wang, M. Zhao, P. Wang, “An Adaptive Multi-Sensor Data fusion Method Based on Deep Convolutional Neural Networks for Fault Diagnosis of Planetary Gearbox”,  Sensors 2017.</a:t>
            </a:r>
          </a:p>
        </p:txBody>
      </p:sp>
      <p:pic>
        <p:nvPicPr>
          <p:cNvPr id="16386" name="Picture 2" descr="Image result for multi sensor deep learning">
            <a:extLst>
              <a:ext uri="{FF2B5EF4-FFF2-40B4-BE49-F238E27FC236}">
                <a16:creationId xmlns:a16="http://schemas.microsoft.com/office/drawing/2014/main" id="{3B3AA047-88CA-4679-8697-40E2D9A01B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981200"/>
            <a:ext cx="9144000" cy="474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30191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4D0C69B4-712B-446E-9FF9-EA83639ADE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123825"/>
            <a:ext cx="7620000" cy="1143000"/>
          </a:xfrm>
        </p:spPr>
        <p:txBody>
          <a:bodyPr/>
          <a:lstStyle/>
          <a:p>
            <a:r>
              <a:rPr lang="en-US" dirty="0">
                <a:highlight>
                  <a:srgbClr val="FFFF00"/>
                </a:highlight>
              </a:rPr>
              <a:t>Late Fusion</a:t>
            </a:r>
            <a:r>
              <a:rPr lang="en-US" dirty="0">
                <a:sym typeface="Wingdings" panose="05000000000000000000" pitchFamily="2" charset="2"/>
              </a:rPr>
              <a:t> example activity recognition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546BB2-AADA-3223-10AB-BA24B761B5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6553200" cy="4767943"/>
          </a:xfrm>
        </p:spPr>
        <p:txBody>
          <a:bodyPr/>
          <a:lstStyle/>
          <a:p>
            <a:r>
              <a:rPr lang="en-US" dirty="0">
                <a:highlight>
                  <a:srgbClr val="FFFF00"/>
                </a:highlight>
              </a:rPr>
              <a:t>Monitoring patients</a:t>
            </a:r>
          </a:p>
        </p:txBody>
      </p:sp>
      <p:pic>
        <p:nvPicPr>
          <p:cNvPr id="18434" name="Picture 2" descr="Intelligent ICU for Autonomous Patient Monitoring Using Pervasive Sensing  and Deep Learning | Scientific Reports">
            <a:extLst>
              <a:ext uri="{FF2B5EF4-FFF2-40B4-BE49-F238E27FC236}">
                <a16:creationId xmlns:a16="http://schemas.microsoft.com/office/drawing/2014/main" id="{B6B9D7D0-D773-687C-BB34-FF4D767D4C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9701" y="1828800"/>
            <a:ext cx="4103299" cy="518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A63723B-6967-26CE-A1D8-9D9AF669D222}"/>
              </a:ext>
            </a:extLst>
          </p:cNvPr>
          <p:cNvSpPr txBox="1"/>
          <p:nvPr/>
        </p:nvSpPr>
        <p:spPr>
          <a:xfrm>
            <a:off x="1143000" y="3352800"/>
            <a:ext cx="2743200" cy="3447098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From </a:t>
            </a:r>
            <a:r>
              <a:rPr lang="en-US" dirty="0">
                <a:hlinkClick r:id="rId3"/>
              </a:rPr>
              <a:t>https://www.nature.com/articles/s41598-019-44004-w</a:t>
            </a:r>
            <a:r>
              <a:rPr lang="en-US" dirty="0"/>
              <a:t> </a:t>
            </a:r>
          </a:p>
          <a:p>
            <a:endParaRPr lang="en-US" dirty="0"/>
          </a:p>
          <a:p>
            <a:endParaRPr lang="en-US" dirty="0"/>
          </a:p>
          <a:p>
            <a:r>
              <a:rPr lang="en-US" sz="2800" dirty="0"/>
              <a:t>LATE FUSION approach </a:t>
            </a:r>
            <a:r>
              <a:rPr lang="en-US" dirty="0"/>
              <a:t>– process each sensor separately to create “events”/”</a:t>
            </a:r>
            <a:r>
              <a:rPr lang="en-US" dirty="0" err="1"/>
              <a:t>activites</a:t>
            </a:r>
            <a:r>
              <a:rPr lang="en-US" dirty="0"/>
              <a:t>” recognized</a:t>
            </a:r>
          </a:p>
        </p:txBody>
      </p:sp>
    </p:spTree>
    <p:extLst>
      <p:ext uri="{BB962C8B-B14F-4D97-AF65-F5344CB8AC3E}">
        <p14:creationId xmlns:p14="http://schemas.microsoft.com/office/powerpoint/2010/main" val="1053128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4D0C69B4-712B-446E-9FF9-EA83639ADE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76200"/>
            <a:ext cx="8839200" cy="1143000"/>
          </a:xfrm>
        </p:spPr>
        <p:txBody>
          <a:bodyPr/>
          <a:lstStyle/>
          <a:p>
            <a:r>
              <a:rPr lang="en-US" dirty="0">
                <a:highlight>
                  <a:srgbClr val="FFFF00"/>
                </a:highlight>
              </a:rPr>
              <a:t>Mid level fusion</a:t>
            </a:r>
            <a:r>
              <a:rPr lang="en-US" dirty="0">
                <a:sym typeface="Wingdings" panose="05000000000000000000" pitchFamily="2" charset="2"/>
              </a:rPr>
              <a:t> example</a:t>
            </a:r>
            <a:br>
              <a:rPr lang="en-US" dirty="0">
                <a:sym typeface="Wingdings" panose="05000000000000000000" pitchFamily="2" charset="2"/>
              </a:rPr>
            </a:br>
            <a:r>
              <a:rPr lang="en-US" dirty="0"/>
              <a:t>separation task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28E92F7-5A47-63F5-CAB0-C5B8324F4984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28600" y="1409847"/>
            <a:ext cx="8686800" cy="55399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lang="en-US" altLang="en-US" sz="1800" b="1" dirty="0">
                <a:solidFill>
                  <a:srgbClr val="202124"/>
                </a:solidFill>
                <a:highlight>
                  <a:srgbClr val="FFFF00"/>
                </a:highlight>
                <a:latin typeface="Roboto" panose="02000000000000000000" pitchFamily="2" charset="0"/>
              </a:rPr>
              <a:t>S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highlight>
                  <a:srgbClr val="FFFF00"/>
                </a:highlight>
                <a:latin typeface="Roboto" panose="02000000000000000000" pitchFamily="2" charset="0"/>
              </a:rPr>
              <a:t>eparation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Roboto" panose="02000000000000000000" pitchFamily="2" charset="0"/>
              </a:rPr>
              <a:t> If you have multiple speakers and sounds can you select a person/object and isolate or emphasize the sound coming from them. 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3" name="Online Media 2" title="Looking to Listen: Stand-up">
            <a:hlinkClick r:id="" action="ppaction://media"/>
            <a:extLst>
              <a:ext uri="{FF2B5EF4-FFF2-40B4-BE49-F238E27FC236}">
                <a16:creationId xmlns:a16="http://schemas.microsoft.com/office/drawing/2014/main" id="{B71DC026-68DA-D53A-D78F-CCB34787C397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49244" y="1963845"/>
            <a:ext cx="4194156" cy="2369698"/>
          </a:xfrm>
          <a:prstGeom prst="rect">
            <a:avLst/>
          </a:prstGeom>
        </p:spPr>
      </p:pic>
      <p:pic>
        <p:nvPicPr>
          <p:cNvPr id="14338" name="Picture 2">
            <a:extLst>
              <a:ext uri="{FF2B5EF4-FFF2-40B4-BE49-F238E27FC236}">
                <a16:creationId xmlns:a16="http://schemas.microsoft.com/office/drawing/2014/main" id="{23955B8F-60A2-CA30-6EE9-F38C994527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8475" y="4343400"/>
            <a:ext cx="6096000" cy="2686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8CA2D31-59B5-025D-5E9A-D818A2BEE9E9}"/>
              </a:ext>
            </a:extLst>
          </p:cNvPr>
          <p:cNvSpPr txBox="1"/>
          <p:nvPr/>
        </p:nvSpPr>
        <p:spPr>
          <a:xfrm>
            <a:off x="5257800" y="2233304"/>
            <a:ext cx="3027432" cy="1692771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Read more </a:t>
            </a:r>
            <a:r>
              <a:rPr lang="en-US" dirty="0">
                <a:hlinkClick r:id="rId5"/>
              </a:rPr>
              <a:t>here</a:t>
            </a:r>
            <a:r>
              <a:rPr lang="en-US" dirty="0"/>
              <a:t> from Google</a:t>
            </a:r>
          </a:p>
          <a:p>
            <a:r>
              <a:rPr lang="en-US" dirty="0"/>
              <a:t>And </a:t>
            </a:r>
            <a:r>
              <a:rPr lang="en-US" dirty="0">
                <a:hlinkClick r:id="rId6"/>
              </a:rPr>
              <a:t>paper</a:t>
            </a:r>
            <a:endParaRPr lang="en-US" dirty="0"/>
          </a:p>
          <a:p>
            <a:endParaRPr lang="en-US" dirty="0"/>
          </a:p>
          <a:p>
            <a:br>
              <a:rPr lang="en-US" dirty="0"/>
            </a:br>
            <a:r>
              <a:rPr lang="en-US" sz="3200" b="1" dirty="0"/>
              <a:t>MID Level fusion</a:t>
            </a:r>
            <a:endParaRPr lang="en-US" b="1" dirty="0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89626995-8B88-AEBB-03AB-20117A7F9AE6}"/>
                  </a:ext>
                </a:extLst>
              </p14:cNvPr>
              <p14:cNvContentPartPr/>
              <p14:nvPr/>
            </p14:nvContentPartPr>
            <p14:xfrm>
              <a:off x="5135054" y="3069453"/>
              <a:ext cx="2789745" cy="889617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89626995-8B88-AEBB-03AB-20117A7F9AE6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126055" y="3060452"/>
                <a:ext cx="2807383" cy="90725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3C1AFFBE-F808-7B3D-16FD-75002F4BD873}"/>
                  </a:ext>
                </a:extLst>
              </p14:cNvPr>
              <p14:cNvContentPartPr/>
              <p14:nvPr/>
            </p14:nvContentPartPr>
            <p14:xfrm>
              <a:off x="5540415" y="3948270"/>
              <a:ext cx="18000" cy="2772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3C1AFFBE-F808-7B3D-16FD-75002F4BD873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531775" y="3939630"/>
                <a:ext cx="35640" cy="45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DABFA5B9-352F-B0FE-CEEE-2A96F43C963B}"/>
                  </a:ext>
                </a:extLst>
              </p14:cNvPr>
              <p14:cNvContentPartPr/>
              <p14:nvPr/>
            </p14:nvContentPartPr>
            <p14:xfrm>
              <a:off x="5581815" y="3929550"/>
              <a:ext cx="205560" cy="150696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DABFA5B9-352F-B0FE-CEEE-2A96F43C963B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5573175" y="3920910"/>
                <a:ext cx="223200" cy="1524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533467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C8AD1D-4C90-490E-9296-736DB20BEE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AB2F00-5C45-421E-B6BD-1DEF0CD391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71500" indent="-457200">
              <a:buFont typeface="+mj-lt"/>
              <a:buAutoNum type="arabicPeriod"/>
            </a:pPr>
            <a:r>
              <a:rPr lang="en-US" dirty="0"/>
              <a:t>Comparing Multimodal DL and conventional Multimodal ML</a:t>
            </a:r>
          </a:p>
          <a:p>
            <a:pPr marL="571500" indent="-457200">
              <a:buFont typeface="+mj-lt"/>
              <a:buAutoNum type="arabicPeriod"/>
            </a:pPr>
            <a:r>
              <a:rPr lang="en-US" dirty="0"/>
              <a:t>Multimodal Correlation / Alignment</a:t>
            </a:r>
          </a:p>
          <a:p>
            <a:pPr marL="571500" indent="-457200">
              <a:buFont typeface="+mj-lt"/>
              <a:buAutoNum type="arabicPeriod"/>
            </a:pPr>
            <a:r>
              <a:rPr lang="en-US" dirty="0"/>
              <a:t>The Fusion Stage &amp; Multimodal Impacts– early, mid, late</a:t>
            </a:r>
          </a:p>
          <a:p>
            <a:pPr marL="571500" indent="-457200">
              <a:buFont typeface="+mj-lt"/>
              <a:buAutoNum type="arabicPeriod"/>
            </a:pPr>
            <a:r>
              <a:rPr lang="en-US" dirty="0"/>
              <a:t>Dealing with Multi-modal Data Issues (lack, missing)- Transfer Learning, Pretraining w/</a:t>
            </a:r>
            <a:r>
              <a:rPr lang="en-US" dirty="0" err="1"/>
              <a:t>AutoEncoder</a:t>
            </a:r>
            <a:r>
              <a:rPr lang="en-US" dirty="0"/>
              <a:t>, Perturbation, Generative Networks</a:t>
            </a:r>
          </a:p>
          <a:p>
            <a:pPr marL="571500" indent="-457200">
              <a:buFont typeface="+mj-lt"/>
              <a:buAutoNum type="arabicPeriod"/>
            </a:pPr>
            <a:r>
              <a:rPr lang="en-US" dirty="0"/>
              <a:t>Multi-modality Complexity &amp; Performance – Attention Mechanisms.</a:t>
            </a:r>
          </a:p>
          <a:p>
            <a:pPr marL="571500" indent="-457200">
              <a:buFont typeface="+mj-lt"/>
              <a:buAutoNum type="arabicPeriod"/>
            </a:pPr>
            <a:endParaRPr lang="en-US" dirty="0"/>
          </a:p>
          <a:p>
            <a:pPr marL="571500" indent="-457200">
              <a:buFont typeface="+mj-lt"/>
              <a:buAutoNum type="arabicPeriod"/>
            </a:pPr>
            <a:endParaRPr lang="en-US" dirty="0"/>
          </a:p>
          <a:p>
            <a:pPr marL="571500" indent="-457200">
              <a:buFont typeface="+mj-lt"/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65534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4D0C69B4-712B-446E-9FF9-EA83639ADE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76200"/>
            <a:ext cx="8839200" cy="1143000"/>
          </a:xfrm>
        </p:spPr>
        <p:txBody>
          <a:bodyPr/>
          <a:lstStyle/>
          <a:p>
            <a:r>
              <a:rPr lang="en-US" sz="3600" b="1" dirty="0">
                <a:highlight>
                  <a:srgbClr val="FFFF00"/>
                </a:highlight>
              </a:rPr>
              <a:t>Multiple stage Fusion</a:t>
            </a:r>
            <a:r>
              <a:rPr lang="en-US" sz="3600" dirty="0">
                <a:sym typeface="Wingdings" panose="05000000000000000000" pitchFamily="2" charset="2"/>
              </a:rPr>
              <a:t></a:t>
            </a:r>
            <a:br>
              <a:rPr lang="en-US" sz="3600" dirty="0">
                <a:sym typeface="Wingdings" panose="05000000000000000000" pitchFamily="2" charset="2"/>
              </a:rPr>
            </a:br>
            <a:r>
              <a:rPr lang="en-US" sz="3600" dirty="0">
                <a:sym typeface="Wingdings" panose="05000000000000000000" pitchFamily="2" charset="2"/>
              </a:rPr>
              <a:t>example activity </a:t>
            </a:r>
            <a:r>
              <a:rPr lang="en-US" sz="3600" dirty="0" err="1">
                <a:sym typeface="Wingdings" panose="05000000000000000000" pitchFamily="2" charset="2"/>
              </a:rPr>
              <a:t>recogn</a:t>
            </a:r>
            <a:r>
              <a:rPr lang="en-US" sz="3600" dirty="0">
                <a:sym typeface="Wingdings" panose="05000000000000000000" pitchFamily="2" charset="2"/>
              </a:rPr>
              <a:t>.</a:t>
            </a:r>
            <a:endParaRPr lang="en-US" sz="3600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28E92F7-5A47-63F5-CAB0-C5B8324F4984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28600" y="1548346"/>
            <a:ext cx="8686800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lang="en-US" altLang="en-US" sz="1800" b="1" dirty="0">
                <a:solidFill>
                  <a:srgbClr val="202124"/>
                </a:solidFill>
                <a:highlight>
                  <a:srgbClr val="FFFF00"/>
                </a:highlight>
                <a:latin typeface="Roboto" panose="02000000000000000000" pitchFamily="2" charset="0"/>
              </a:rPr>
              <a:t>Stroke patients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highlight>
                <a:srgbClr val="FFFF00"/>
              </a:highlight>
              <a:latin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8CA2D31-59B5-025D-5E9A-D818A2BEE9E9}"/>
              </a:ext>
            </a:extLst>
          </p:cNvPr>
          <p:cNvSpPr txBox="1"/>
          <p:nvPr/>
        </p:nvSpPr>
        <p:spPr>
          <a:xfrm>
            <a:off x="5111295" y="304800"/>
            <a:ext cx="3804105" cy="1846659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Read more </a:t>
            </a:r>
            <a:r>
              <a:rPr lang="en-US" dirty="0">
                <a:hlinkClick r:id="rId2"/>
              </a:rPr>
              <a:t>here</a:t>
            </a:r>
            <a:endParaRPr lang="en-US" dirty="0"/>
          </a:p>
          <a:p>
            <a:endParaRPr lang="en-US" dirty="0"/>
          </a:p>
          <a:p>
            <a:r>
              <a:rPr lang="en-US" dirty="0"/>
              <a:t>CONVERT Modalities</a:t>
            </a:r>
          </a:p>
          <a:p>
            <a:r>
              <a:rPr lang="en-US" dirty="0"/>
              <a:t>Speech-&gt;</a:t>
            </a:r>
            <a:r>
              <a:rPr lang="en-US" dirty="0" err="1"/>
              <a:t>Spectogram</a:t>
            </a:r>
            <a:endParaRPr lang="en-US" dirty="0"/>
          </a:p>
          <a:p>
            <a:endParaRPr lang="en-US" dirty="0"/>
          </a:p>
          <a:p>
            <a:r>
              <a:rPr lang="en-US" sz="2400" b="1" dirty="0"/>
              <a:t>MULTIPLE points of fusion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3C1AFFBE-F808-7B3D-16FD-75002F4BD873}"/>
                  </a:ext>
                </a:extLst>
              </p14:cNvPr>
              <p14:cNvContentPartPr/>
              <p14:nvPr/>
            </p14:nvContentPartPr>
            <p14:xfrm>
              <a:off x="5540415" y="3948270"/>
              <a:ext cx="18000" cy="2772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3C1AFFBE-F808-7B3D-16FD-75002F4BD873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531775" y="3939630"/>
                <a:ext cx="35640" cy="45360"/>
              </a:xfrm>
              <a:prstGeom prst="rect">
                <a:avLst/>
              </a:prstGeom>
            </p:spPr>
          </p:pic>
        </mc:Fallback>
      </mc:AlternateContent>
      <p:pic>
        <p:nvPicPr>
          <p:cNvPr id="12" name="Picture 11">
            <a:extLst>
              <a:ext uri="{FF2B5EF4-FFF2-40B4-BE49-F238E27FC236}">
                <a16:creationId xmlns:a16="http://schemas.microsoft.com/office/drawing/2014/main" id="{3CE2E0FF-E3AF-DF93-9632-BAE1AB438E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8125" y="2286000"/>
            <a:ext cx="8334375" cy="442912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501018A5-17F6-EEBE-0731-EDF65123D45A}"/>
                  </a:ext>
                </a:extLst>
              </p14:cNvPr>
              <p14:cNvContentPartPr/>
              <p14:nvPr/>
            </p14:nvContentPartPr>
            <p14:xfrm>
              <a:off x="5982135" y="772050"/>
              <a:ext cx="2142000" cy="79956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501018A5-17F6-EEBE-0731-EDF65123D45A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973135" y="763410"/>
                <a:ext cx="2159640" cy="817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0F826B6A-9317-A262-BEF1-82163BC1E4F5}"/>
                  </a:ext>
                </a:extLst>
              </p14:cNvPr>
              <p14:cNvContentPartPr/>
              <p14:nvPr/>
            </p14:nvContentPartPr>
            <p14:xfrm>
              <a:off x="2734215" y="1231050"/>
              <a:ext cx="3372120" cy="192384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0F826B6A-9317-A262-BEF1-82163BC1E4F5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725575" y="1222410"/>
                <a:ext cx="3389760" cy="1941480"/>
              </a:xfrm>
              <a:prstGeom prst="rect">
                <a:avLst/>
              </a:prstGeom>
            </p:spPr>
          </p:pic>
        </mc:Fallback>
      </mc:AlternateContent>
      <p:grpSp>
        <p:nvGrpSpPr>
          <p:cNvPr id="24" name="Group 23">
            <a:extLst>
              <a:ext uri="{FF2B5EF4-FFF2-40B4-BE49-F238E27FC236}">
                <a16:creationId xmlns:a16="http://schemas.microsoft.com/office/drawing/2014/main" id="{DC0FAE78-46C2-9473-E8E7-09ED2F7974AA}"/>
              </a:ext>
            </a:extLst>
          </p:cNvPr>
          <p:cNvGrpSpPr/>
          <p:nvPr/>
        </p:nvGrpSpPr>
        <p:grpSpPr>
          <a:xfrm>
            <a:off x="4047135" y="1524559"/>
            <a:ext cx="4724281" cy="2021651"/>
            <a:chOff x="4047135" y="1524559"/>
            <a:chExt cx="4724281" cy="2021651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0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621E0F7A-9828-B5C8-9353-4E2A9F461B63}"/>
                    </a:ext>
                  </a:extLst>
                </p14:cNvPr>
                <p14:cNvContentPartPr/>
                <p14:nvPr/>
              </p14:nvContentPartPr>
              <p14:xfrm>
                <a:off x="4967312" y="1524559"/>
                <a:ext cx="3804104" cy="546371"/>
              </p14:xfrm>
            </p:contentPart>
          </mc:Choice>
          <mc:Fallback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621E0F7A-9828-B5C8-9353-4E2A9F461B63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4958310" y="1515555"/>
                  <a:ext cx="3821747" cy="56401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157798FD-FB00-F32B-8D80-07A286A14E84}"/>
                    </a:ext>
                  </a:extLst>
                </p14:cNvPr>
                <p14:cNvContentPartPr/>
                <p14:nvPr/>
              </p14:nvContentPartPr>
              <p14:xfrm>
                <a:off x="4047135" y="2028450"/>
                <a:ext cx="2188080" cy="143388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157798FD-FB00-F32B-8D80-07A286A14E84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4038135" y="2019810"/>
                  <a:ext cx="2205720" cy="1451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8261CA82-B264-B79C-5747-DE402DB2042B}"/>
                    </a:ext>
                  </a:extLst>
                </p14:cNvPr>
                <p14:cNvContentPartPr/>
                <p14:nvPr/>
              </p14:nvContentPartPr>
              <p14:xfrm>
                <a:off x="4578495" y="2040690"/>
                <a:ext cx="946440" cy="145836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8261CA82-B264-B79C-5747-DE402DB2042B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4569495" y="2032050"/>
                  <a:ext cx="964080" cy="147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72B05280-F29E-79CB-066D-70A248811AC6}"/>
                    </a:ext>
                  </a:extLst>
                </p14:cNvPr>
                <p14:cNvContentPartPr/>
                <p14:nvPr/>
              </p14:nvContentPartPr>
              <p14:xfrm>
                <a:off x="5111295" y="2051490"/>
                <a:ext cx="992880" cy="149472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72B05280-F29E-79CB-066D-70A248811AC6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5102295" y="2042850"/>
                  <a:ext cx="1010520" cy="1512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5DC73928-BCCD-778D-F2EB-47C6049B64D9}"/>
                    </a:ext>
                  </a:extLst>
                </p14:cNvPr>
                <p14:cNvContentPartPr/>
                <p14:nvPr/>
              </p14:nvContentPartPr>
              <p14:xfrm>
                <a:off x="5670375" y="2062650"/>
                <a:ext cx="721440" cy="146808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5DC73928-BCCD-778D-F2EB-47C6049B64D9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5661375" y="2054010"/>
                  <a:ext cx="739080" cy="1485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4DF81B27-2476-A2C1-9780-99BC0CC6D0B1}"/>
                    </a:ext>
                  </a:extLst>
                </p14:cNvPr>
                <p14:cNvContentPartPr/>
                <p14:nvPr/>
              </p14:nvContentPartPr>
              <p14:xfrm>
                <a:off x="6175455" y="2062650"/>
                <a:ext cx="545040" cy="135324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4DF81B27-2476-A2C1-9780-99BC0CC6D0B1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6166815" y="2054010"/>
                  <a:ext cx="562680" cy="137088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37184998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4D0C69B4-712B-446E-9FF9-EA83639ADE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489857"/>
            <a:ext cx="7620000" cy="1143000"/>
          </a:xfrm>
        </p:spPr>
        <p:txBody>
          <a:bodyPr/>
          <a:lstStyle/>
          <a:p>
            <a:r>
              <a:rPr lang="en-US" dirty="0"/>
              <a:t>Multi-modal research idea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dirty="0">
                <a:highlight>
                  <a:srgbClr val="FFFF00"/>
                </a:highlight>
                <a:sym typeface="Wingdings" panose="05000000000000000000" pitchFamily="2" charset="2"/>
              </a:rPr>
              <a:t>Project 3  research @iLab</a:t>
            </a:r>
            <a:endParaRPr lang="en-US" dirty="0">
              <a:highlight>
                <a:srgbClr val="FFFF00"/>
              </a:highlight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28E92F7-5A47-63F5-CAB0-C5B8324F4984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381000" y="1812023"/>
            <a:ext cx="8686800" cy="482593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altLang="en-US" sz="2800" dirty="0">
                <a:latin typeface="Arial" panose="020B0604020202020204" pitchFamily="34" charset="0"/>
              </a:rPr>
              <a:t>I want to work on a home </a:t>
            </a:r>
            <a:br>
              <a:rPr lang="en-US" altLang="en-US" sz="2800" dirty="0">
                <a:latin typeface="Arial" panose="020B0604020202020204" pitchFamily="34" charset="0"/>
              </a:rPr>
            </a:br>
            <a:r>
              <a:rPr lang="en-US" altLang="en-US" sz="2800" dirty="0">
                <a:latin typeface="Arial" panose="020B0604020202020204" pitchFamily="34" charset="0"/>
              </a:rPr>
              <a:t>patient monitoring system</a:t>
            </a:r>
          </a:p>
          <a:p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That looks for “changes”.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endParaRPr lang="en-US" altLang="en-US" sz="2800" dirty="0">
              <a:latin typeface="Arial" panose="020B0604020202020204" pitchFamily="34" charset="0"/>
              <a:sym typeface="Wingdings" panose="05000000000000000000" pitchFamily="2" charset="2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sym typeface="Wingdings" panose="05000000000000000000" pitchFamily="2" charset="2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r>
              <a:rPr lang="en-US" altLang="en-US" sz="2800" dirty="0">
                <a:latin typeface="Arial" panose="020B0604020202020204" pitchFamily="34" charset="0"/>
                <a:sym typeface="Wingdings" panose="05000000000000000000" pitchFamily="2" charset="2"/>
              </a:rPr>
              <a:t>Video + Audio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r>
              <a:rPr lang="en-US" altLang="en-US" sz="2800" dirty="0">
                <a:latin typeface="Arial" panose="020B0604020202020204" pitchFamily="34" charset="0"/>
                <a:sym typeface="Wingdings" panose="05000000000000000000" pitchFamily="2" charset="2"/>
              </a:rPr>
              <a:t>Video alone: gait + face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sym typeface="Wingdings" panose="05000000000000000000" pitchFamily="2" charset="2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endParaRPr lang="en-US" altLang="en-US" sz="2800" dirty="0">
              <a:latin typeface="Arial" panose="020B0604020202020204" pitchFamily="34" charset="0"/>
              <a:sym typeface="Wingdings" panose="05000000000000000000" pitchFamily="2" charset="2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  <a:sym typeface="Wingdings" panose="05000000000000000000" pitchFamily="2" charset="2"/>
              </a:rPr>
              <a:t>Looking for research students</a:t>
            </a:r>
            <a:b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  <a:sym typeface="Wingdings" panose="05000000000000000000" pitchFamily="2" charset="2"/>
              </a:rPr>
            </a:b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  <a:sym typeface="Wingdings" panose="05000000000000000000" pitchFamily="2" charset="2"/>
              </a:rPr>
              <a:t> (potential </a:t>
            </a:r>
            <a:r>
              <a:rPr lang="en-US" altLang="en-US" sz="2800" dirty="0">
                <a:highlight>
                  <a:srgbClr val="FFFF00"/>
                </a:highlight>
                <a:latin typeface="Arial" panose="020B0604020202020204" pitchFamily="34" charset="0"/>
                <a:sym typeface="Wingdings" panose="05000000000000000000" pitchFamily="2" charset="2"/>
              </a:rPr>
              <a:t>capstone/thesis)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highlight>
                <a:srgbClr val="FFFF00"/>
              </a:highlight>
              <a:latin typeface="Arial" panose="020B0604020202020204" pitchFamily="34" charset="0"/>
              <a:sym typeface="Wingdings" panose="05000000000000000000" pitchFamily="2" charset="2"/>
            </a:endParaRPr>
          </a:p>
        </p:txBody>
      </p:sp>
      <p:pic>
        <p:nvPicPr>
          <p:cNvPr id="3" name="Online Media 2" title="Minor stroke captured on video: Watch as it happens">
            <a:hlinkClick r:id="" action="ppaction://media"/>
            <a:extLst>
              <a:ext uri="{FF2B5EF4-FFF2-40B4-BE49-F238E27FC236}">
                <a16:creationId xmlns:a16="http://schemas.microsoft.com/office/drawing/2014/main" id="{0A94DD15-15D8-CBF3-D3FA-C63AC4C93C6F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5715000" y="2027467"/>
            <a:ext cx="3352800" cy="2514600"/>
          </a:xfrm>
          <a:prstGeom prst="rect">
            <a:avLst/>
          </a:prstGeom>
        </p:spPr>
      </p:pic>
      <p:pic>
        <p:nvPicPr>
          <p:cNvPr id="4" name="Online Media 3" title="Walking Testimony after Stroke 1 year Ago">
            <a:hlinkClick r:id="" action="ppaction://media"/>
            <a:extLst>
              <a:ext uri="{FF2B5EF4-FFF2-40B4-BE49-F238E27FC236}">
                <a16:creationId xmlns:a16="http://schemas.microsoft.com/office/drawing/2014/main" id="{1FA941F7-1EAD-2BF7-63E7-34D89406B32E}"/>
              </a:ext>
            </a:extLst>
          </p:cNvPr>
          <p:cNvPicPr>
            <a:picLocks noRot="1" noChangeAspect="1"/>
          </p:cNvPicPr>
          <p:nvPr>
            <a:videoFile r:link="rId2"/>
          </p:nvPr>
        </p:nvPicPr>
        <p:blipFill>
          <a:blip r:embed="rId5"/>
          <a:stretch>
            <a:fillRect/>
          </a:stretch>
        </p:blipFill>
        <p:spPr>
          <a:xfrm>
            <a:off x="5648325" y="4767943"/>
            <a:ext cx="3506548" cy="198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809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B19D69-20C1-2926-B810-E5AC69719F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Guidelines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337B00-977C-A3E6-5517-2DBB07878B5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Can be broken</a:t>
            </a:r>
          </a:p>
        </p:txBody>
      </p:sp>
    </p:spTree>
    <p:extLst>
      <p:ext uri="{BB962C8B-B14F-4D97-AF65-F5344CB8AC3E}">
        <p14:creationId xmlns:p14="http://schemas.microsoft.com/office/powerpoint/2010/main" val="273885576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D96502-3998-4C97-9CBA-BCD9CDE1A1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052" y="351543"/>
            <a:ext cx="8998947" cy="1143000"/>
          </a:xfrm>
        </p:spPr>
        <p:txBody>
          <a:bodyPr/>
          <a:lstStyle/>
          <a:p>
            <a:r>
              <a:rPr lang="en-US" b="1" dirty="0">
                <a:solidFill>
                  <a:srgbClr val="0070C0"/>
                </a:solidFill>
              </a:rPr>
              <a:t>GUIDELINE 1: </a:t>
            </a:r>
            <a:r>
              <a:rPr lang="en-US" dirty="0"/>
              <a:t>Nature of Data Can Effect Network choices and Fusion Level –</a:t>
            </a:r>
            <a:r>
              <a:rPr lang="en-US" b="1" dirty="0">
                <a:solidFill>
                  <a:srgbClr val="B913AD"/>
                </a:solidFill>
              </a:rPr>
              <a:t>Mid-</a:t>
            </a:r>
            <a:r>
              <a:rPr lang="en-US" b="1" dirty="0"/>
              <a:t>level fusion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CC8033-B5A2-451E-8511-D0A09C991C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7630" y="1789206"/>
            <a:ext cx="7954724" cy="4572000"/>
          </a:xfrm>
        </p:spPr>
        <p:txBody>
          <a:bodyPr/>
          <a:lstStyle/>
          <a:p>
            <a:r>
              <a:rPr lang="en-US" dirty="0"/>
              <a:t>CNNs are type of DL network used for spatial data (images, </a:t>
            </a:r>
            <a:r>
              <a:rPr lang="en-US" dirty="0" err="1"/>
              <a:t>etc</a:t>
            </a:r>
            <a:r>
              <a:rPr lang="en-US" dirty="0"/>
              <a:t>) and not used for textual data.   So, if you want a CNN and have both kids of data, early fusion is not possible.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4EB45057-0F5D-40EF-A96C-B3E75E8188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1600" y="2866143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2049" name="Picture 12">
            <a:extLst>
              <a:ext uri="{FF2B5EF4-FFF2-40B4-BE49-F238E27FC236}">
                <a16:creationId xmlns:a16="http://schemas.microsoft.com/office/drawing/2014/main" id="{4C699DAF-BAAE-4935-A0FE-5FE18E73A4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46" t="17528" r="10110" b="41506"/>
          <a:stretch/>
        </p:blipFill>
        <p:spPr bwMode="auto">
          <a:xfrm>
            <a:off x="914400" y="2958924"/>
            <a:ext cx="4279190" cy="2311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3">
            <a:extLst>
              <a:ext uri="{FF2B5EF4-FFF2-40B4-BE49-F238E27FC236}">
                <a16:creationId xmlns:a16="http://schemas.microsoft.com/office/drawing/2014/main" id="{0E5748C1-8473-4D1B-8731-8BC7B40734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2475" y="5380672"/>
            <a:ext cx="8699818" cy="1477328"/>
          </a:xfrm>
          <a:prstGeom prst="rect">
            <a:avLst/>
          </a:prstGeom>
          <a:solidFill>
            <a:srgbClr val="B7B251"/>
          </a:solidFill>
          <a:ln>
            <a:noFill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Mid-level fusion, where first similar image based (3D and 2D) multimodal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data is processed with a CNN and in parallel the skeleton data is processed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with a Gaussian-Bernoulli Restricted Boltzmann Machine (DBN-Deep Belief Network)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before being fused and the output used in a Hidden Markoff Model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for Gesture Recognition (a temporal event).</a:t>
            </a:r>
            <a:endParaRPr kumimoji="0" lang="en-US" altLang="en-US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24EA644-0370-4C34-A030-BCDF38190D23}"/>
              </a:ext>
            </a:extLst>
          </p:cNvPr>
          <p:cNvSpPr txBox="1"/>
          <p:nvPr/>
        </p:nvSpPr>
        <p:spPr>
          <a:xfrm>
            <a:off x="4255031" y="5086009"/>
            <a:ext cx="1877117" cy="369332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3D and 2D images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97517CF-46FF-4CCF-B8C8-6FD3585066C9}"/>
              </a:ext>
            </a:extLst>
          </p:cNvPr>
          <p:cNvSpPr txBox="1"/>
          <p:nvPr/>
        </p:nvSpPr>
        <p:spPr>
          <a:xfrm>
            <a:off x="2830442" y="5086009"/>
            <a:ext cx="972061" cy="369332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skeleton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8D3A3F8-A296-4BC9-B0DB-7716A7F4722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000" t="43786" r="70000" b="19534"/>
          <a:stretch/>
        </p:blipFill>
        <p:spPr>
          <a:xfrm>
            <a:off x="6144138" y="2425919"/>
            <a:ext cx="1828800" cy="179927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8064271-C0C9-464D-B596-38ED1737E742}"/>
              </a:ext>
            </a:extLst>
          </p:cNvPr>
          <p:cNvSpPr txBox="1"/>
          <p:nvPr/>
        </p:nvSpPr>
        <p:spPr>
          <a:xfrm>
            <a:off x="5302613" y="4195311"/>
            <a:ext cx="3748142" cy="46166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800" i="1" dirty="0"/>
              <a:t>From D. Wu, L. Pigou, et. al, “Deep Dynamic Neural Networks for Multimodal Gesture </a:t>
            </a:r>
          </a:p>
          <a:p>
            <a:r>
              <a:rPr lang="en-US" sz="800" i="1" dirty="0"/>
              <a:t>Segmentation and Recognition”, IEEE Transactions of Pattern Analysis and </a:t>
            </a:r>
          </a:p>
          <a:p>
            <a:r>
              <a:rPr lang="en-US" sz="800" i="1" dirty="0"/>
              <a:t>Machine Intelligence, Vo. 38, No. 8, 2016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EFE7739-8AAA-47AA-ADEC-8BB123C8043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805" t="65313" r="61667" b="12456"/>
          <a:stretch/>
        </p:blipFill>
        <p:spPr>
          <a:xfrm>
            <a:off x="6221882" y="4797982"/>
            <a:ext cx="1062179" cy="617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22300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6B840C-0C9C-4236-846F-DB8741E8EE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379" y="152400"/>
            <a:ext cx="7620000" cy="1143000"/>
          </a:xfrm>
        </p:spPr>
        <p:txBody>
          <a:bodyPr/>
          <a:lstStyle/>
          <a:p>
            <a:r>
              <a:rPr lang="en-US" sz="3600" dirty="0"/>
              <a:t>ANOTHER </a:t>
            </a:r>
            <a:r>
              <a:rPr lang="en-US" sz="3600" b="1" dirty="0">
                <a:solidFill>
                  <a:srgbClr val="B913AD"/>
                </a:solidFill>
              </a:rPr>
              <a:t>Mid</a:t>
            </a:r>
            <a:r>
              <a:rPr lang="en-US" sz="3600" dirty="0"/>
              <a:t>-level example:  separate CNN run in parallel for each sensor data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4BC899-B357-4D62-8354-E2FAAA0980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7620000" cy="4800600"/>
          </a:xfrm>
        </p:spPr>
        <p:txBody>
          <a:bodyPr/>
          <a:lstStyle/>
          <a:p>
            <a:pPr marL="114300" indent="0">
              <a:buNone/>
            </a:pPr>
            <a:r>
              <a:rPr lang="en-US" dirty="0"/>
              <a:t>Must combine results of separate CNNs:</a:t>
            </a:r>
          </a:p>
          <a:p>
            <a:r>
              <a:rPr lang="en-US" dirty="0"/>
              <a:t>Fully connected layer</a:t>
            </a:r>
          </a:p>
          <a:p>
            <a:r>
              <a:rPr lang="en-US" dirty="0"/>
              <a:t>SVM</a:t>
            </a:r>
          </a:p>
          <a:p>
            <a:r>
              <a:rPr lang="en-US" dirty="0"/>
              <a:t>Rule-based / algorithmic combination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9F107C7-74B5-490A-AC3C-8596C5DC1B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2621" y="1295400"/>
            <a:ext cx="3861379" cy="31527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9AE6BD0-AB60-438D-9889-333C5E9C2D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104" y="3380509"/>
            <a:ext cx="2124027" cy="3276600"/>
          </a:xfrm>
          <a:prstGeom prst="rect">
            <a:avLst/>
          </a:prstGeom>
        </p:spPr>
      </p:pic>
      <p:pic>
        <p:nvPicPr>
          <p:cNvPr id="8" name="Picture 2" descr="https://lh6.googleusercontent.com/_u0ykHgg3h8bQxukJ2Mqa-o9o1ntRjIcUNgXbInuqIrh1uUTpBIJqvfheaHof7abdM_tosZjNaUrt5_6tb6EMhuRgTcW0NN10aL83CX16CoqLo8aCH3pDGGYrpoEe92Dn9-HOohU">
            <a:extLst>
              <a:ext uri="{FF2B5EF4-FFF2-40B4-BE49-F238E27FC236}">
                <a16:creationId xmlns:a16="http://schemas.microsoft.com/office/drawing/2014/main" id="{3A881E19-F9D2-49AE-93D0-A2419FF1EA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27" t="19790" r="63899" b="65583"/>
          <a:stretch/>
        </p:blipFill>
        <p:spPr bwMode="auto">
          <a:xfrm>
            <a:off x="2369304" y="6226978"/>
            <a:ext cx="504265" cy="57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s://lh6.googleusercontent.com/_u0ykHgg3h8bQxukJ2Mqa-o9o1ntRjIcUNgXbInuqIrh1uUTpBIJqvfheaHof7abdM_tosZjNaUrt5_6tb6EMhuRgTcW0NN10aL83CX16CoqLo8aCH3pDGGYrpoEe92Dn9-HOohU">
            <a:extLst>
              <a:ext uri="{FF2B5EF4-FFF2-40B4-BE49-F238E27FC236}">
                <a16:creationId xmlns:a16="http://schemas.microsoft.com/office/drawing/2014/main" id="{713B0671-5DD9-4990-BCC9-BAE45EC99C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01" t="21098" r="54110" b="65583"/>
          <a:stretch/>
        </p:blipFill>
        <p:spPr bwMode="auto">
          <a:xfrm>
            <a:off x="407421" y="5410200"/>
            <a:ext cx="447365" cy="494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s://lh6.googleusercontent.com/_u0ykHgg3h8bQxukJ2Mqa-o9o1ntRjIcUNgXbInuqIrh1uUTpBIJqvfheaHof7abdM_tosZjNaUrt5_6tb6EMhuRgTcW0NN10aL83CX16CoqLo8aCH3pDGGYrpoEe92Dn9-HOohU">
            <a:extLst>
              <a:ext uri="{FF2B5EF4-FFF2-40B4-BE49-F238E27FC236}">
                <a16:creationId xmlns:a16="http://schemas.microsoft.com/office/drawing/2014/main" id="{93295F70-B6C2-4A1D-816C-69E5288C68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01" t="21098" r="54110" b="65583"/>
          <a:stretch/>
        </p:blipFill>
        <p:spPr bwMode="auto">
          <a:xfrm>
            <a:off x="5277834" y="3425168"/>
            <a:ext cx="447365" cy="494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s://lh6.googleusercontent.com/_u0ykHgg3h8bQxukJ2Mqa-o9o1ntRjIcUNgXbInuqIrh1uUTpBIJqvfheaHof7abdM_tosZjNaUrt5_6tb6EMhuRgTcW0NN10aL83CX16CoqLo8aCH3pDGGYrpoEe92Dn9-HOohU">
            <a:extLst>
              <a:ext uri="{FF2B5EF4-FFF2-40B4-BE49-F238E27FC236}">
                <a16:creationId xmlns:a16="http://schemas.microsoft.com/office/drawing/2014/main" id="{6810CA56-9160-4DD0-9BCD-16377B81E8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27" t="19790" r="63899" b="65583"/>
          <a:stretch/>
        </p:blipFill>
        <p:spPr bwMode="auto">
          <a:xfrm>
            <a:off x="5160795" y="2057400"/>
            <a:ext cx="504265" cy="57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7E76872-D126-4D54-AFE2-4440DB37EDA9}"/>
              </a:ext>
            </a:extLst>
          </p:cNvPr>
          <p:cNvSpPr/>
          <p:nvPr/>
        </p:nvSpPr>
        <p:spPr>
          <a:xfrm>
            <a:off x="4981818" y="6236560"/>
            <a:ext cx="416218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i="1" dirty="0">
                <a:highlight>
                  <a:srgbClr val="C0C0C0"/>
                </a:highlight>
              </a:rPr>
              <a:t>From B. Chen, R. </a:t>
            </a:r>
            <a:r>
              <a:rPr lang="en-US" sz="1200" i="1" dirty="0" err="1">
                <a:highlight>
                  <a:srgbClr val="C0C0C0"/>
                </a:highlight>
              </a:rPr>
              <a:t>Sahdev</a:t>
            </a:r>
            <a:r>
              <a:rPr lang="en-US" sz="1200" i="1" dirty="0">
                <a:highlight>
                  <a:srgbClr val="C0C0C0"/>
                </a:highlight>
              </a:rPr>
              <a:t>, J. </a:t>
            </a:r>
            <a:r>
              <a:rPr lang="en-US" sz="1200" i="1" dirty="0" err="1">
                <a:highlight>
                  <a:srgbClr val="C0C0C0"/>
                </a:highlight>
              </a:rPr>
              <a:t>Tsotsos</a:t>
            </a:r>
            <a:r>
              <a:rPr lang="en-US" sz="1200" i="1" dirty="0">
                <a:highlight>
                  <a:srgbClr val="C0C0C0"/>
                </a:highlight>
              </a:rPr>
              <a:t>, “Integrating stereo vision with a CNN tracker for a person-following Robot”, International Conference on Computer Vision Systems, 2017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26DCDA9-FA21-4ECC-8ABF-5319E95BD64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1837" t="44047" r="24166" b="23813"/>
          <a:stretch/>
        </p:blipFill>
        <p:spPr>
          <a:xfrm>
            <a:off x="2534265" y="3419395"/>
            <a:ext cx="1771504" cy="2182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56915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F9AFAB-7E01-4F84-AE0A-C99C401EBF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314" y="-49953"/>
            <a:ext cx="7620000" cy="1143000"/>
          </a:xfrm>
        </p:spPr>
        <p:txBody>
          <a:bodyPr/>
          <a:lstStyle/>
          <a:p>
            <a:r>
              <a:rPr lang="en-US" dirty="0">
                <a:solidFill>
                  <a:srgbClr val="0367AB"/>
                </a:solidFill>
              </a:rPr>
              <a:t>Late</a:t>
            </a:r>
            <a:r>
              <a:rPr lang="en-US" dirty="0"/>
              <a:t>(r) Fusion example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F09EFB-1A0E-4254-AB8C-9166AEE0DD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3657" y="1028700"/>
            <a:ext cx="7620000" cy="4800600"/>
          </a:xfrm>
        </p:spPr>
        <p:txBody>
          <a:bodyPr/>
          <a:lstStyle/>
          <a:p>
            <a:r>
              <a:rPr lang="en-US" dirty="0"/>
              <a:t>Application = learn correlations between EEG response and Image stimuli</a:t>
            </a:r>
          </a:p>
          <a:p>
            <a:r>
              <a:rPr lang="en-US" dirty="0"/>
              <a:t>Multimodal data = 2D image processed with CNN and EGG (brain electroencephalogram) processed with LSTM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3FB156-1047-44BA-8FF0-FF4965459313}"/>
              </a:ext>
            </a:extLst>
          </p:cNvPr>
          <p:cNvSpPr txBox="1"/>
          <p:nvPr/>
        </p:nvSpPr>
        <p:spPr>
          <a:xfrm>
            <a:off x="457200" y="6096000"/>
            <a:ext cx="7262950" cy="52322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pPr lvl="0"/>
            <a:r>
              <a:rPr lang="en-US" sz="1400" i="1" dirty="0"/>
              <a:t>From J. Jiang, A. Fares, S. Zhong, “A Context=Supported Deep Learning Framework for Multimodal</a:t>
            </a:r>
          </a:p>
          <a:p>
            <a:pPr lvl="0"/>
            <a:r>
              <a:rPr lang="en-US" sz="1400" i="1" dirty="0"/>
              <a:t> Brain Imaging Classification”,  IEE Transactions on Human-Machine Systems, 2019.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C1130D8-24BD-4264-A0AB-8C1ED0A1E09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667" t="40306" r="11667" b="8835"/>
          <a:stretch/>
        </p:blipFill>
        <p:spPr>
          <a:xfrm>
            <a:off x="506514" y="3513115"/>
            <a:ext cx="7224522" cy="257100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4667E68-70F4-400C-B28B-D14C542E44E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000" t="43786" r="52499" b="31360"/>
          <a:stretch/>
        </p:blipFill>
        <p:spPr>
          <a:xfrm>
            <a:off x="4495800" y="2550711"/>
            <a:ext cx="4467225" cy="1588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34641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CA9AF2-DCE6-41F3-84E7-52E334B74B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Another </a:t>
            </a:r>
            <a:r>
              <a:rPr lang="en-US" sz="3600" dirty="0">
                <a:solidFill>
                  <a:srgbClr val="0367AB"/>
                </a:solidFill>
              </a:rPr>
              <a:t>Late </a:t>
            </a:r>
            <a:r>
              <a:rPr lang="en-US" sz="3600" dirty="0"/>
              <a:t>fusion example.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C7E675-F61C-4B52-AE24-2DE20119A7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7620000" cy="5257800"/>
          </a:xfrm>
        </p:spPr>
        <p:txBody>
          <a:bodyPr>
            <a:normAutofit/>
          </a:bodyPr>
          <a:lstStyle/>
          <a:p>
            <a:r>
              <a:rPr lang="en-US" sz="1400" i="1" dirty="0">
                <a:highlight>
                  <a:srgbClr val="C0C0C0"/>
                </a:highlight>
              </a:rPr>
              <a:t>From B. Chen, R. </a:t>
            </a:r>
            <a:r>
              <a:rPr lang="en-US" sz="1400" i="1" dirty="0" err="1">
                <a:highlight>
                  <a:srgbClr val="C0C0C0"/>
                </a:highlight>
              </a:rPr>
              <a:t>Sahdev</a:t>
            </a:r>
            <a:r>
              <a:rPr lang="en-US" sz="1400" i="1" dirty="0">
                <a:highlight>
                  <a:srgbClr val="C0C0C0"/>
                </a:highlight>
              </a:rPr>
              <a:t>, J. </a:t>
            </a:r>
            <a:r>
              <a:rPr lang="en-US" sz="1400" i="1" dirty="0" err="1">
                <a:highlight>
                  <a:srgbClr val="C0C0C0"/>
                </a:highlight>
              </a:rPr>
              <a:t>Tsotsos</a:t>
            </a:r>
            <a:r>
              <a:rPr lang="en-US" sz="1400" i="1" dirty="0">
                <a:highlight>
                  <a:srgbClr val="C0C0C0"/>
                </a:highlight>
              </a:rPr>
              <a:t>, “Integrating stereo vision with a CNN tracker for a person-following Robot”, International Conference on Computer Vision Systems, 2017</a:t>
            </a:r>
          </a:p>
          <a:p>
            <a:endParaRPr lang="en-US" sz="1600" b="1" dirty="0"/>
          </a:p>
          <a:p>
            <a:endParaRPr lang="en-US" sz="1600" b="1" dirty="0"/>
          </a:p>
          <a:p>
            <a:endParaRPr lang="en-US" sz="1600" b="1" dirty="0"/>
          </a:p>
          <a:p>
            <a:endParaRPr lang="en-US" b="1" dirty="0"/>
          </a:p>
          <a:p>
            <a:endParaRPr lang="en-US" b="1" dirty="0"/>
          </a:p>
          <a:p>
            <a:pPr marL="114300" indent="0">
              <a:buNone/>
            </a:pPr>
            <a:endParaRPr lang="en-US" b="1" dirty="0"/>
          </a:p>
          <a:p>
            <a:endParaRPr lang="en-US" b="1" dirty="0"/>
          </a:p>
          <a:p>
            <a:pPr marL="114300" indent="0">
              <a:buNone/>
            </a:pPr>
            <a:endParaRPr lang="en-US" b="1" dirty="0"/>
          </a:p>
          <a:p>
            <a:pPr marL="114300" indent="0">
              <a:buNone/>
            </a:pPr>
            <a:endParaRPr lang="en-US" b="1" dirty="0"/>
          </a:p>
          <a:p>
            <a:pPr marL="114300" indent="0">
              <a:buNone/>
            </a:pPr>
            <a:endParaRPr lang="en-US" b="1" dirty="0"/>
          </a:p>
          <a:p>
            <a:pPr marL="114300" indent="0">
              <a:buNone/>
            </a:pPr>
            <a:endParaRPr lang="en-US" b="1" dirty="0"/>
          </a:p>
          <a:p>
            <a:pPr marL="114300" indent="0">
              <a:buNone/>
            </a:pPr>
            <a:r>
              <a:rPr lang="en-US" b="1" dirty="0"/>
              <a:t>Merge later </a:t>
            </a:r>
            <a:r>
              <a:rPr lang="en-US" dirty="0"/>
              <a:t>= </a:t>
            </a:r>
            <a:r>
              <a:rPr lang="en-US" dirty="0" err="1"/>
              <a:t>Rulebase</a:t>
            </a:r>
            <a:r>
              <a:rPr lang="en-US" dirty="0"/>
              <a:t>, SVM, Another FC Network, Algorithmic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CC128F0-EDA5-4CA7-A67E-07E525BB6C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2514600"/>
            <a:ext cx="5418511" cy="2062163"/>
          </a:xfrm>
          <a:prstGeom prst="rect">
            <a:avLst/>
          </a:prstGeom>
        </p:spPr>
      </p:pic>
      <p:pic>
        <p:nvPicPr>
          <p:cNvPr id="7" name="Picture 2" descr="https://lh6.googleusercontent.com/_u0ykHgg3h8bQxukJ2Mqa-o9o1ntRjIcUNgXbInuqIrh1uUTpBIJqvfheaHof7abdM_tosZjNaUrt5_6tb6EMhuRgTcW0NN10aL83CX16CoqLo8aCH3pDGGYrpoEe92Dn9-HOohU">
            <a:extLst>
              <a:ext uri="{FF2B5EF4-FFF2-40B4-BE49-F238E27FC236}">
                <a16:creationId xmlns:a16="http://schemas.microsoft.com/office/drawing/2014/main" id="{839EE694-1F07-4583-A9EB-844925AD41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27" t="19790" r="63899" b="65583"/>
          <a:stretch/>
        </p:blipFill>
        <p:spPr bwMode="auto">
          <a:xfrm>
            <a:off x="8138" y="2667000"/>
            <a:ext cx="1143000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s://lh6.googleusercontent.com/_u0ykHgg3h8bQxukJ2Mqa-o9o1ntRjIcUNgXbInuqIrh1uUTpBIJqvfheaHof7abdM_tosZjNaUrt5_6tb6EMhuRgTcW0NN10aL83CX16CoqLo8aCH3pDGGYrpoEe92Dn9-HOohU">
            <a:extLst>
              <a:ext uri="{FF2B5EF4-FFF2-40B4-BE49-F238E27FC236}">
                <a16:creationId xmlns:a16="http://schemas.microsoft.com/office/drawing/2014/main" id="{C486B279-1E60-4BFF-9096-1541372DA0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01" t="21098" r="54110" b="65583"/>
          <a:stretch/>
        </p:blipFill>
        <p:spPr bwMode="auto">
          <a:xfrm>
            <a:off x="6028111" y="4725273"/>
            <a:ext cx="1066800" cy="1179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BCB3271-D265-4303-83A2-F442FAE22A82}"/>
              </a:ext>
            </a:extLst>
          </p:cNvPr>
          <p:cNvSpPr/>
          <p:nvPr/>
        </p:nvSpPr>
        <p:spPr>
          <a:xfrm>
            <a:off x="7304449" y="3733800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“Merge”</a:t>
            </a:r>
          </a:p>
        </p:txBody>
      </p:sp>
      <p:pic>
        <p:nvPicPr>
          <p:cNvPr id="10" name="Picture 2" descr="https://lh6.googleusercontent.com/_u0ykHgg3h8bQxukJ2Mqa-o9o1ntRjIcUNgXbInuqIrh1uUTpBIJqvfheaHof7abdM_tosZjNaUrt5_6tb6EMhuRgTcW0NN10aL83CX16CoqLo8aCH3pDGGYrpoEe92Dn9-HOohU">
            <a:extLst>
              <a:ext uri="{FF2B5EF4-FFF2-40B4-BE49-F238E27FC236}">
                <a16:creationId xmlns:a16="http://schemas.microsoft.com/office/drawing/2014/main" id="{22DFA61B-F555-43A7-BC95-55DADE25AD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28" t="40338" r="64383" b="46343"/>
          <a:stretch/>
        </p:blipFill>
        <p:spPr bwMode="auto">
          <a:xfrm>
            <a:off x="5866180" y="2366090"/>
            <a:ext cx="1066800" cy="1179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F552C6EA-3021-4BA1-A226-06987C59603C}"/>
              </a:ext>
            </a:extLst>
          </p:cNvPr>
          <p:cNvCxnSpPr/>
          <p:nvPr/>
        </p:nvCxnSpPr>
        <p:spPr>
          <a:xfrm>
            <a:off x="6858000" y="3471427"/>
            <a:ext cx="446449" cy="39647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62289786-F7AC-4E55-B830-97D8F389B20A}"/>
              </a:ext>
            </a:extLst>
          </p:cNvPr>
          <p:cNvCxnSpPr>
            <a:cxnSpLocks/>
          </p:cNvCxnSpPr>
          <p:nvPr/>
        </p:nvCxnSpPr>
        <p:spPr>
          <a:xfrm flipV="1">
            <a:off x="7081224" y="4274455"/>
            <a:ext cx="223225" cy="46201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5772296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97F861-A6BB-4BBC-BB21-655A1C242E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Another </a:t>
            </a:r>
            <a:r>
              <a:rPr lang="en-US" dirty="0">
                <a:solidFill>
                  <a:srgbClr val="0367AB"/>
                </a:solidFill>
              </a:rPr>
              <a:t>Late</a:t>
            </a:r>
            <a:r>
              <a:rPr lang="en-US" dirty="0"/>
              <a:t> fusion example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3B9C77-5F02-457D-9446-80D80996F7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14300" indent="0">
              <a:buNone/>
            </a:pPr>
            <a:r>
              <a:rPr lang="en-US" sz="1000" i="1" dirty="0">
                <a:highlight>
                  <a:srgbClr val="C0C0C0"/>
                </a:highlight>
              </a:rPr>
              <a:t>From K. </a:t>
            </a:r>
            <a:r>
              <a:rPr lang="en-US" sz="1000" i="1" dirty="0" err="1">
                <a:highlight>
                  <a:srgbClr val="C0C0C0"/>
                </a:highlight>
              </a:rPr>
              <a:t>Simonyan</a:t>
            </a:r>
            <a:r>
              <a:rPr lang="en-US" sz="1000" i="1" dirty="0">
                <a:highlight>
                  <a:srgbClr val="C0C0C0"/>
                </a:highlight>
              </a:rPr>
              <a:t> and A. Zisserman, “Two-Stream Convolutional Networks for Action Recognition in Videos”, Neural Information Processing Systems Conference, 2014</a:t>
            </a:r>
          </a:p>
          <a:p>
            <a:pPr marL="114300" indent="0">
              <a:buNone/>
            </a:pPr>
            <a:endParaRPr lang="en-US" b="1" dirty="0">
              <a:solidFill>
                <a:srgbClr val="FF0000"/>
              </a:solidFill>
            </a:endParaRPr>
          </a:p>
          <a:p>
            <a:endParaRPr lang="en-US" dirty="0"/>
          </a:p>
          <a:p>
            <a:r>
              <a:rPr lang="en-US" dirty="0"/>
              <a:t>2 CNNs:  1) for single RGB image  2) for optical flow between current and previous frame(s).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881C3EA-CB98-4105-888D-A15F0CA547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500" t="25145" r="33334" b="53107"/>
          <a:stretch/>
        </p:blipFill>
        <p:spPr>
          <a:xfrm>
            <a:off x="914400" y="3886200"/>
            <a:ext cx="8033657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42279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28EE8F-82E6-424E-88D9-9D489956D5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76200"/>
            <a:ext cx="9296400" cy="1255059"/>
          </a:xfrm>
        </p:spPr>
        <p:txBody>
          <a:bodyPr/>
          <a:lstStyle/>
          <a:p>
            <a:r>
              <a:rPr lang="en-US" sz="3200" dirty="0"/>
              <a:t>Late Fusion- separate CNNs &amp; fuse in a SVM classifier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CBD7EF-B62E-4F8D-9DF9-5D4957EDBB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4405" y="1028700"/>
            <a:ext cx="7620000" cy="4800600"/>
          </a:xfrm>
        </p:spPr>
        <p:txBody>
          <a:bodyPr/>
          <a:lstStyle/>
          <a:p>
            <a:r>
              <a:rPr lang="en-US" dirty="0"/>
              <a:t>Gupta et al., “Learning Rich Features from RGB-D Images for Object Detection and Segmentation”, ECCV 2014.</a:t>
            </a:r>
          </a:p>
          <a:p>
            <a:r>
              <a:rPr lang="en-US" dirty="0"/>
              <a:t>Pre-trained on Image-Net using RGB images. Fine-tuned on NYUD2 (400 images) and synthetic data. SVM training on pool5, fc6 and fc7.</a:t>
            </a:r>
          </a:p>
          <a:p>
            <a:r>
              <a:rPr lang="en-US" dirty="0"/>
              <a:t>2 CNNs – 1 for depth, 1 for RGB.   </a:t>
            </a:r>
          </a:p>
          <a:p>
            <a:r>
              <a:rPr lang="en-US" dirty="0"/>
              <a:t>Region Proposal ONLY in RGB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EBA2621-1DF1-4015-B039-365488DBB0B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416"/>
          <a:stretch/>
        </p:blipFill>
        <p:spPr>
          <a:xfrm>
            <a:off x="0" y="3627776"/>
            <a:ext cx="9144000" cy="3233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48048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4D50DB-405B-413A-BBBD-22E97D6FBD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06362"/>
          </a:xfrm>
        </p:spPr>
        <p:txBody>
          <a:bodyPr/>
          <a:lstStyle/>
          <a:p>
            <a:r>
              <a:rPr lang="en-US" dirty="0"/>
              <a:t>Continued…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23DA70-F3AB-4C08-A891-220EC0A2F6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6491" y="762000"/>
            <a:ext cx="7620000" cy="4800600"/>
          </a:xfrm>
        </p:spPr>
        <p:txBody>
          <a:bodyPr/>
          <a:lstStyle/>
          <a:p>
            <a:r>
              <a:rPr lang="en-US" dirty="0"/>
              <a:t>Results  Gupta et al., “Learning Rich Features from RGB-D Images for Object Detection and Segmentation”, ECCV 2014.</a:t>
            </a:r>
          </a:p>
          <a:p>
            <a:pPr marL="114300" indent="0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9B180D6-24B0-4A92-A50A-D92366C6D5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433" y="1447800"/>
            <a:ext cx="9144000" cy="5799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9916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7B6867-676D-481B-9DD8-1D2AA002B0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1358" y="265191"/>
            <a:ext cx="7620000" cy="1143000"/>
          </a:xfrm>
        </p:spPr>
        <p:txBody>
          <a:bodyPr/>
          <a:lstStyle/>
          <a:p>
            <a:r>
              <a:rPr lang="en-US" dirty="0"/>
              <a:t>Seeing Eye Drone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42E24A1-310A-44B1-8860-8AC3443F7FF6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274638"/>
            <a:ext cx="3586480" cy="164623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8CEBE3A-E62E-4176-9DF2-CCE10E812471}"/>
              </a:ext>
            </a:extLst>
          </p:cNvPr>
          <p:cNvSpPr txBox="1"/>
          <p:nvPr/>
        </p:nvSpPr>
        <p:spPr>
          <a:xfrm>
            <a:off x="4800600" y="381000"/>
            <a:ext cx="578492" cy="369332"/>
          </a:xfrm>
          <a:prstGeom prst="rect">
            <a:avLst/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16200000" scaled="1"/>
            <a:tileRect/>
          </a:gradFill>
        </p:spPr>
        <p:txBody>
          <a:bodyPr wrap="none" rtlCol="0">
            <a:spAutoFit/>
          </a:bodyPr>
          <a:lstStyle/>
          <a:p>
            <a:r>
              <a:rPr lang="en-US" dirty="0"/>
              <a:t>RGB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A035717-5B67-449A-9628-FC3B1F47EED8}"/>
              </a:ext>
            </a:extLst>
          </p:cNvPr>
          <p:cNvSpPr txBox="1"/>
          <p:nvPr/>
        </p:nvSpPr>
        <p:spPr>
          <a:xfrm>
            <a:off x="4647875" y="979617"/>
            <a:ext cx="762325" cy="369332"/>
          </a:xfrm>
          <a:prstGeom prst="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13500000" scaled="1"/>
            <a:tileRect/>
          </a:gradFill>
        </p:spPr>
        <p:txBody>
          <a:bodyPr wrap="none" rtlCol="0">
            <a:spAutoFit/>
          </a:bodyPr>
          <a:lstStyle/>
          <a:p>
            <a:r>
              <a:rPr lang="en-US" dirty="0"/>
              <a:t>Depth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A6A9719-DEAA-427A-88B6-64A63487F409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25" t="15527" r="55357" b="21208"/>
          <a:stretch>
            <a:fillRect/>
          </a:stretch>
        </p:blipFill>
        <p:spPr bwMode="auto">
          <a:xfrm>
            <a:off x="228600" y="4426345"/>
            <a:ext cx="1600200" cy="2419818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C1C68ACD-15EA-45A1-9293-A0CBABEF7F59}"/>
              </a:ext>
            </a:extLst>
          </p:cNvPr>
          <p:cNvSpPr txBox="1">
            <a:spLocks/>
          </p:cNvSpPr>
          <p:nvPr/>
        </p:nvSpPr>
        <p:spPr>
          <a:xfrm>
            <a:off x="457200" y="1600200"/>
            <a:ext cx="7620000" cy="48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indent="0">
              <a:buNone/>
            </a:pPr>
            <a:r>
              <a:rPr lang="en-US" dirty="0">
                <a:highlight>
                  <a:srgbClr val="C0C0C0"/>
                </a:highlight>
              </a:rPr>
              <a:t>Mobility for low vision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B11901D-0A24-4355-9E32-50E7E227D1FF}"/>
              </a:ext>
            </a:extLst>
          </p:cNvPr>
          <p:cNvPicPr/>
          <p:nvPr/>
        </p:nvPicPr>
        <p:blipFill rotWithShape="1">
          <a:blip r:embed="rId4"/>
          <a:srcRect l="27224" t="29894" r="14399" b="13250"/>
          <a:stretch/>
        </p:blipFill>
        <p:spPr bwMode="auto">
          <a:xfrm>
            <a:off x="2209801" y="2286000"/>
            <a:ext cx="6763946" cy="4191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19390172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EA2249-96FC-46E5-864A-F80ED8DB74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33400"/>
            <a:ext cx="8839200" cy="1143000"/>
          </a:xfrm>
        </p:spPr>
        <p:txBody>
          <a:bodyPr/>
          <a:lstStyle/>
          <a:p>
            <a:r>
              <a:rPr lang="en-US" b="1" dirty="0">
                <a:solidFill>
                  <a:srgbClr val="0070C0"/>
                </a:solidFill>
              </a:rPr>
              <a:t>GUIDELINE 2: </a:t>
            </a:r>
            <a:r>
              <a:rPr lang="en-US" sz="4000" dirty="0"/>
              <a:t>Strong Dependency on Modality X        </a:t>
            </a:r>
            <a:r>
              <a:rPr lang="en-US" sz="3000" b="1" dirty="0">
                <a:solidFill>
                  <a:srgbClr val="C00000"/>
                </a:solidFill>
              </a:rPr>
              <a:t>HIERARCHY of  Network fusion </a:t>
            </a:r>
            <a:br>
              <a:rPr lang="en-US" sz="2400" dirty="0">
                <a:solidFill>
                  <a:srgbClr val="C00000"/>
                </a:solidFill>
              </a:rPr>
            </a:br>
            <a:r>
              <a:rPr lang="en-US" sz="2400" dirty="0">
                <a:solidFill>
                  <a:srgbClr val="C00000"/>
                </a:solidFill>
              </a:rPr>
              <a:t>                           (modality X DL Network +  Multiple Modality DL Network)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61408A-724D-459C-96B7-F1F0EABE92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265362"/>
            <a:ext cx="7620000" cy="4343400"/>
          </a:xfrm>
        </p:spPr>
        <p:txBody>
          <a:bodyPr/>
          <a:lstStyle/>
          <a:p>
            <a:r>
              <a:rPr lang="en-US" dirty="0"/>
              <a:t>From – Speech Recognition: best to combine Audio DL network with  Mid-level fused Multiple Modality DL Network</a:t>
            </a:r>
            <a:br>
              <a:rPr lang="en-US" dirty="0"/>
            </a:br>
            <a:r>
              <a:rPr lang="en-US" sz="1800" i="1" dirty="0"/>
              <a:t>from</a:t>
            </a:r>
            <a:r>
              <a:rPr lang="en-US" sz="1800" dirty="0"/>
              <a:t> </a:t>
            </a:r>
            <a:r>
              <a:rPr lang="en-US" sz="1600" i="1" dirty="0"/>
              <a:t>J. </a:t>
            </a:r>
            <a:r>
              <a:rPr lang="en-US" sz="1600" i="1" dirty="0" err="1"/>
              <a:t>Ngiam</a:t>
            </a:r>
            <a:r>
              <a:rPr lang="en-US" sz="1600" i="1" dirty="0"/>
              <a:t>, A. Khosla, et.al., “Multimodal Deep Learning”, Proceedings of the 28</a:t>
            </a:r>
            <a:r>
              <a:rPr lang="en-US" sz="1600" i="1" baseline="30000" dirty="0"/>
              <a:t>th</a:t>
            </a:r>
            <a:r>
              <a:rPr lang="en-US" sz="1600" i="1" dirty="0"/>
              <a:t> International Conference on Machine Learning, 2011</a:t>
            </a:r>
            <a:r>
              <a:rPr lang="en-US" dirty="0"/>
              <a:t>.  </a:t>
            </a:r>
          </a:p>
          <a:p>
            <a:pPr marL="114300" indent="0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590F103-C9CF-4DAC-A891-A8451327EF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6178" y="3608208"/>
            <a:ext cx="3871295" cy="3292125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9152BF8-E193-47DA-BD70-7A96E651CA9D}"/>
              </a:ext>
            </a:extLst>
          </p:cNvPr>
          <p:cNvSpPr/>
          <p:nvPr/>
        </p:nvSpPr>
        <p:spPr>
          <a:xfrm>
            <a:off x="2133600" y="5105400"/>
            <a:ext cx="1905000" cy="10668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C3B7EB5-A25B-4C1F-B8CD-57FB014BF6B5}"/>
              </a:ext>
            </a:extLst>
          </p:cNvPr>
          <p:cNvSpPr/>
          <p:nvPr/>
        </p:nvSpPr>
        <p:spPr>
          <a:xfrm>
            <a:off x="4267200" y="5333999"/>
            <a:ext cx="1447800" cy="838201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2F5C37DB-6541-40F7-8571-323FD326AFE0}"/>
              </a:ext>
            </a:extLst>
          </p:cNvPr>
          <p:cNvSpPr/>
          <p:nvPr/>
        </p:nvSpPr>
        <p:spPr>
          <a:xfrm>
            <a:off x="2590800" y="1143000"/>
            <a:ext cx="457200" cy="44247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944628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B1BF3B-AC70-4D97-9693-38D3F51356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563562"/>
          </a:xfrm>
        </p:spPr>
        <p:txBody>
          <a:bodyPr/>
          <a:lstStyle/>
          <a:p>
            <a:r>
              <a:rPr lang="en-US" dirty="0"/>
              <a:t>WHICH option is best?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FF045D2-D81A-4DBE-9045-4301C7B4B9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1000" t="13650" r="32000" b="602"/>
          <a:stretch/>
        </p:blipFill>
        <p:spPr>
          <a:xfrm>
            <a:off x="5257800" y="2514600"/>
            <a:ext cx="3886200" cy="4831492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E120ADC-8F5B-41A7-9924-9C656623DD4E}"/>
              </a:ext>
            </a:extLst>
          </p:cNvPr>
          <p:cNvSpPr txBox="1">
            <a:spLocks/>
          </p:cNvSpPr>
          <p:nvPr/>
        </p:nvSpPr>
        <p:spPr>
          <a:xfrm>
            <a:off x="228600" y="1143000"/>
            <a:ext cx="7620000" cy="48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indent="0">
              <a:buNone/>
            </a:pPr>
            <a:r>
              <a:rPr lang="en-US" sz="1400" b="1" i="1" u="sng" dirty="0">
                <a:highlight>
                  <a:srgbClr val="C0C0C0"/>
                </a:highlight>
              </a:rPr>
              <a:t>From B. Chen, R. </a:t>
            </a:r>
            <a:r>
              <a:rPr lang="en-US" sz="1400" b="1" i="1" u="sng" dirty="0" err="1">
                <a:highlight>
                  <a:srgbClr val="C0C0C0"/>
                </a:highlight>
              </a:rPr>
              <a:t>Sahdev</a:t>
            </a:r>
            <a:r>
              <a:rPr lang="en-US" sz="1400" b="1" i="1" u="sng" dirty="0">
                <a:highlight>
                  <a:srgbClr val="C0C0C0"/>
                </a:highlight>
              </a:rPr>
              <a:t>, J. </a:t>
            </a:r>
            <a:r>
              <a:rPr lang="en-US" sz="1400" b="1" i="1" u="sng" dirty="0" err="1">
                <a:highlight>
                  <a:srgbClr val="C0C0C0"/>
                </a:highlight>
              </a:rPr>
              <a:t>Tsotsos</a:t>
            </a:r>
            <a:r>
              <a:rPr lang="en-US" sz="1400" b="1" i="1" u="sng" dirty="0">
                <a:highlight>
                  <a:srgbClr val="C0C0C0"/>
                </a:highlight>
              </a:rPr>
              <a:t>, “Integrating stereo vision with a CNN tracker for a person-following Robot”, International Conference on Computer Vision Systems, 2017</a:t>
            </a:r>
          </a:p>
          <a:p>
            <a:endParaRPr lang="en-US" sz="1100" dirty="0"/>
          </a:p>
          <a:p>
            <a:r>
              <a:rPr lang="en-US" sz="1800" b="1" dirty="0"/>
              <a:t>Compared early, mid and single sensor– </a:t>
            </a:r>
            <a:br>
              <a:rPr lang="en-US" sz="1800" b="1" dirty="0"/>
            </a:br>
            <a:r>
              <a:rPr lang="en-US" sz="1800" b="1" dirty="0"/>
              <a:t>for Person Detection &amp; Tracking with RGB + Depth</a:t>
            </a:r>
            <a:br>
              <a:rPr lang="en-US" sz="1800" b="1" dirty="0"/>
            </a:br>
            <a:br>
              <a:rPr lang="en-US" sz="1800" b="1" dirty="0"/>
            </a:br>
            <a:br>
              <a:rPr lang="en-US" sz="1800" b="1" dirty="0"/>
            </a:br>
            <a:r>
              <a:rPr lang="en-US" sz="2400" b="1" dirty="0">
                <a:solidFill>
                  <a:srgbClr val="2D9F94"/>
                </a:solidFill>
              </a:rPr>
              <a:t>early:  1 CNN for all data</a:t>
            </a:r>
            <a:br>
              <a:rPr lang="en-US" sz="2400" b="1" dirty="0">
                <a:solidFill>
                  <a:srgbClr val="2D9F94"/>
                </a:solidFill>
              </a:rPr>
            </a:br>
            <a:r>
              <a:rPr lang="en-US" sz="2400" b="1" dirty="0">
                <a:solidFill>
                  <a:srgbClr val="B913AD"/>
                </a:solidFill>
              </a:rPr>
              <a:t>mid: 2 CNN in parallel</a:t>
            </a:r>
            <a:br>
              <a:rPr lang="en-US" sz="1800" b="1" dirty="0">
                <a:solidFill>
                  <a:srgbClr val="B913AD"/>
                </a:solidFill>
              </a:rPr>
            </a:br>
            <a:r>
              <a:rPr lang="en-US" sz="2400" b="1" dirty="0">
                <a:solidFill>
                  <a:srgbClr val="B7B251"/>
                </a:solidFill>
              </a:rPr>
              <a:t>single sensor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A47143C-8464-4F82-A59F-C6E1B3087A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793" y="4648200"/>
            <a:ext cx="4438650" cy="212407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34A869B-7133-4D6D-BAEB-CB74ED23CD5A}"/>
              </a:ext>
            </a:extLst>
          </p:cNvPr>
          <p:cNvSpPr/>
          <p:nvPr/>
        </p:nvSpPr>
        <p:spPr>
          <a:xfrm>
            <a:off x="389138" y="2743200"/>
            <a:ext cx="4716262" cy="6096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B513E79-3BD1-4AD9-A6FE-03388A86BE5F}"/>
              </a:ext>
            </a:extLst>
          </p:cNvPr>
          <p:cNvSpPr txBox="1"/>
          <p:nvPr/>
        </p:nvSpPr>
        <p:spPr>
          <a:xfrm>
            <a:off x="6629400" y="214460"/>
            <a:ext cx="2245871" cy="369332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No clear answer --test</a:t>
            </a:r>
          </a:p>
        </p:txBody>
      </p:sp>
    </p:spTree>
    <p:extLst>
      <p:ext uri="{BB962C8B-B14F-4D97-AF65-F5344CB8AC3E}">
        <p14:creationId xmlns:p14="http://schemas.microsoft.com/office/powerpoint/2010/main" val="302249096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74762B-BD36-4ED6-8F48-D1287DAAD9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92076"/>
            <a:ext cx="7620000" cy="747726"/>
          </a:xfrm>
        </p:spPr>
        <p:txBody>
          <a:bodyPr/>
          <a:lstStyle/>
          <a:p>
            <a:r>
              <a:rPr lang="en-US" dirty="0"/>
              <a:t>Case for Mid/late fusion- </a:t>
            </a:r>
            <a:r>
              <a:rPr lang="en-US" sz="3600" dirty="0">
                <a:solidFill>
                  <a:srgbClr val="FF0000"/>
                </a:solidFill>
              </a:rPr>
              <a:t>data does not “align” spatially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E73A7B-3283-45E6-B6D8-EC721E55FA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133600"/>
            <a:ext cx="3124200" cy="4800600"/>
          </a:xfrm>
        </p:spPr>
        <p:txBody>
          <a:bodyPr/>
          <a:lstStyle/>
          <a:p>
            <a:r>
              <a:rPr lang="en-US" dirty="0"/>
              <a:t>Example speech (not spatial, temporal only) and vision </a:t>
            </a:r>
          </a:p>
          <a:p>
            <a:r>
              <a:rPr lang="en-US" dirty="0">
                <a:highlight>
                  <a:srgbClr val="FFFF00"/>
                </a:highlight>
              </a:rPr>
              <a:t>Process in parallel with separate CNNs</a:t>
            </a:r>
          </a:p>
          <a:p>
            <a:pPr marL="777240" lvl="2" indent="0">
              <a:buNone/>
            </a:pPr>
            <a:r>
              <a:rPr lang="en-US" dirty="0">
                <a:highlight>
                  <a:srgbClr val="FFFF00"/>
                </a:highlight>
                <a:sym typeface="Wingdings" panose="05000000000000000000" pitchFamily="2" charset="2"/>
              </a:rPr>
              <a:t> this works because</a:t>
            </a:r>
            <a:br>
              <a:rPr lang="en-US" dirty="0">
                <a:highlight>
                  <a:srgbClr val="FFFF00"/>
                </a:highlight>
                <a:sym typeface="Wingdings" panose="05000000000000000000" pitchFamily="2" charset="2"/>
              </a:rPr>
            </a:br>
            <a:r>
              <a:rPr lang="en-US" dirty="0">
                <a:highlight>
                  <a:srgbClr val="FFFF00"/>
                </a:highlight>
                <a:sym typeface="Wingdings" panose="05000000000000000000" pitchFamily="2" charset="2"/>
              </a:rPr>
              <a:t>there is temporal alignment</a:t>
            </a:r>
            <a:endParaRPr lang="en-US" dirty="0">
              <a:highlight>
                <a:srgbClr val="FFFF00"/>
              </a:highlight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8828402-B01B-4F2D-8F2F-6F540E007A0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000" t="17379" r="47500" b="6505"/>
          <a:stretch/>
        </p:blipFill>
        <p:spPr>
          <a:xfrm>
            <a:off x="3581400" y="1155983"/>
            <a:ext cx="5405761" cy="519377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E064522-7199-48CE-8A4C-1A743423E31A}"/>
              </a:ext>
            </a:extLst>
          </p:cNvPr>
          <p:cNvSpPr txBox="1"/>
          <p:nvPr/>
        </p:nvSpPr>
        <p:spPr>
          <a:xfrm>
            <a:off x="249416" y="6400800"/>
            <a:ext cx="7827784" cy="261610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r>
              <a:rPr lang="en-US" sz="1100" i="1" dirty="0">
                <a:highlight>
                  <a:srgbClr val="C0C0C0"/>
                </a:highlight>
              </a:rPr>
              <a:t>J. </a:t>
            </a:r>
            <a:r>
              <a:rPr lang="en-US" sz="1100" i="1" dirty="0" err="1">
                <a:highlight>
                  <a:srgbClr val="C0C0C0"/>
                </a:highlight>
              </a:rPr>
              <a:t>Hou</a:t>
            </a:r>
            <a:r>
              <a:rPr lang="en-US" sz="1100" i="1" dirty="0">
                <a:highlight>
                  <a:srgbClr val="C0C0C0"/>
                </a:highlight>
              </a:rPr>
              <a:t>, S. </a:t>
            </a:r>
            <a:r>
              <a:rPr lang="en-US" sz="1100" i="1" dirty="0" err="1">
                <a:highlight>
                  <a:srgbClr val="C0C0C0"/>
                </a:highlight>
              </a:rPr>
              <a:t>Wnag</a:t>
            </a:r>
            <a:r>
              <a:rPr lang="en-US" sz="1100" i="1" dirty="0">
                <a:highlight>
                  <a:srgbClr val="C0C0C0"/>
                </a:highlight>
              </a:rPr>
              <a:t>, Y. Lai, Y. Tsao, “Audio-Visual Speech Enhancement Based on Multimodal Deep Convolutional Neural Networks”, 2017</a:t>
            </a:r>
          </a:p>
        </p:txBody>
      </p:sp>
    </p:spTree>
    <p:extLst>
      <p:ext uri="{BB962C8B-B14F-4D97-AF65-F5344CB8AC3E}">
        <p14:creationId xmlns:p14="http://schemas.microsoft.com/office/powerpoint/2010/main" val="364010259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00850E-4615-420C-A99E-10A9D5657F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Multimodal data +  </a:t>
            </a:r>
            <a:r>
              <a:rPr lang="en-US" dirty="0">
                <a:sym typeface="Wingdings" panose="05000000000000000000" pitchFamily="2" charset="2"/>
              </a:rPr>
              <a:t> more Complexity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693286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85BAD1-66B2-45C2-A35A-0170155CEC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Multimodal training sets emerging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ADCA4F-1C8D-421D-89E0-E16D20300C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endParaRPr lang="en-US" dirty="0"/>
          </a:p>
          <a:p>
            <a:r>
              <a:rPr lang="en-US" dirty="0"/>
              <a:t>KITTI Stereo gray- and color video, 3-D-LIDAR, inertial and GPS navigation data Autonomous driving , 2017</a:t>
            </a:r>
          </a:p>
          <a:p>
            <a:r>
              <a:rPr lang="en-US" dirty="0"/>
              <a:t>FCVID Video and audio Action recognition , 2017</a:t>
            </a:r>
          </a:p>
          <a:p>
            <a:r>
              <a:rPr lang="en-US" dirty="0"/>
              <a:t>MM-IMDb Video, images, and text metadata Movie genre prediction , 2017</a:t>
            </a:r>
          </a:p>
          <a:p>
            <a:r>
              <a:rPr lang="en-US" dirty="0"/>
              <a:t>Oxford </a:t>
            </a:r>
            <a:r>
              <a:rPr lang="en-US" dirty="0" err="1"/>
              <a:t>RobotCar</a:t>
            </a:r>
            <a:r>
              <a:rPr lang="en-US" dirty="0"/>
              <a:t> Six cameras, LIDAR, GPS, and inertial navigation data Autonomous driving , 2016</a:t>
            </a:r>
          </a:p>
          <a:p>
            <a:r>
              <a:rPr lang="en-US" dirty="0"/>
              <a:t>UTD-MHAD Depth and inertial sensor data Human action recognition, 2015</a:t>
            </a:r>
          </a:p>
          <a:p>
            <a:r>
              <a:rPr lang="en-US" dirty="0" err="1"/>
              <a:t>ChaLearn</a:t>
            </a:r>
            <a:r>
              <a:rPr lang="en-US" dirty="0"/>
              <a:t> looking at people RGB-D, audio, skeletal pose Human activity recognition , 2014</a:t>
            </a:r>
          </a:p>
          <a:p>
            <a:r>
              <a:rPr lang="en-US" dirty="0"/>
              <a:t>Berkeley MHAD </a:t>
            </a:r>
            <a:r>
              <a:rPr lang="en-US" dirty="0" err="1"/>
              <a:t>Multiviewpoint</a:t>
            </a:r>
            <a:r>
              <a:rPr lang="en-US" dirty="0"/>
              <a:t> RGB-D and skeletal pose data Human activity recognition , 2013</a:t>
            </a:r>
          </a:p>
          <a:p>
            <a:r>
              <a:rPr lang="en-US" dirty="0"/>
              <a:t>MHRI data set Chest, top RGB-D, face, video, and audio Human–robot interaction , 2016</a:t>
            </a:r>
          </a:p>
          <a:p>
            <a:r>
              <a:rPr lang="en-US" dirty="0"/>
              <a:t>Multimodal BRATS T2-, FLAIR-, post-Gadolinium T1-MRI, perfusion, and diffusion MRI and MRSI Brain tumor segmentation , 2015</a:t>
            </a:r>
          </a:p>
          <a:p>
            <a:r>
              <a:rPr lang="en-US" dirty="0"/>
              <a:t>H-MOG Nine smartphone sensors and interaction data Continuous authentication in smartphones, 2016</a:t>
            </a:r>
          </a:p>
          <a:p>
            <a:r>
              <a:rPr lang="en-US" dirty="0"/>
              <a:t>Pinterest Multimodal Images and text (40M) Multimodal word embeddings, 2016</a:t>
            </a:r>
          </a:p>
          <a:p>
            <a:r>
              <a:rPr lang="en-US" dirty="0"/>
              <a:t>MHEALTH Accelerometer, electrocardiogram, magnetometer, and gyroscopes Health monitoring, 2015</a:t>
            </a:r>
          </a:p>
          <a:p>
            <a:r>
              <a:rPr lang="en-US" dirty="0" err="1"/>
              <a:t>KinectFaceDB</a:t>
            </a:r>
            <a:r>
              <a:rPr lang="en-US" dirty="0"/>
              <a:t> RGB-D and facial landmarks Face recognition , 2014</a:t>
            </a:r>
          </a:p>
          <a:p>
            <a:r>
              <a:rPr lang="en-US" dirty="0"/>
              <a:t>RECOLA Audio, visual, and physiological Emotion recognition , 2013</a:t>
            </a:r>
          </a:p>
        </p:txBody>
      </p:sp>
    </p:spTree>
    <p:extLst>
      <p:ext uri="{BB962C8B-B14F-4D97-AF65-F5344CB8AC3E}">
        <p14:creationId xmlns:p14="http://schemas.microsoft.com/office/powerpoint/2010/main" val="325772554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F08948-9414-45E8-A3F1-32B949DD1A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Problem –</a:t>
            </a:r>
            <a:r>
              <a:rPr lang="en-US" dirty="0">
                <a:solidFill>
                  <a:srgbClr val="FF0000"/>
                </a:solidFill>
              </a:rPr>
              <a:t>Deeper Network generally slower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3847C5-FCA8-4F66-9D9A-3A24A16AB1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Resnet -152   is 5 times slower than </a:t>
            </a:r>
            <a:r>
              <a:rPr lang="en-US" dirty="0" err="1"/>
              <a:t>Alexnet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C89DDD9-90BC-4423-926B-B086A96E49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2085975"/>
            <a:ext cx="5857875" cy="4772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61977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8008EA-5132-4BDC-BB43-4CDCF1CBBC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070C0"/>
                </a:solidFill>
              </a:rPr>
              <a:t>GUIDELINE 1: </a:t>
            </a:r>
            <a:r>
              <a:rPr lang="en-US" dirty="0"/>
              <a:t>Reduce overall DL network depth via mid- or late –fusion </a:t>
            </a:r>
            <a:r>
              <a:rPr lang="en-US" dirty="0">
                <a:sym typeface="Wingdings" panose="05000000000000000000" pitchFamily="2" charset="2"/>
              </a:rPr>
              <a:t> faster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617A9D-1EF9-4DEF-A30C-A58746FA3D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4543" y="2046514"/>
            <a:ext cx="7620000" cy="4800600"/>
          </a:xfrm>
        </p:spPr>
        <p:txBody>
          <a:bodyPr/>
          <a:lstStyle/>
          <a:p>
            <a:r>
              <a:rPr lang="en-US" dirty="0"/>
              <a:t>Early fusion requires processing of all multimodal data at all layers  </a:t>
            </a:r>
            <a:r>
              <a:rPr lang="en-US" dirty="0">
                <a:sym typeface="Wingdings" panose="05000000000000000000" pitchFamily="2" charset="2"/>
              </a:rPr>
              <a:t> most increased complexity over single source data DL networks</a:t>
            </a:r>
          </a:p>
          <a:p>
            <a:endParaRPr lang="en-US" dirty="0">
              <a:sym typeface="Wingdings" panose="05000000000000000000" pitchFamily="2" charset="2"/>
            </a:endParaRPr>
          </a:p>
          <a:p>
            <a:r>
              <a:rPr lang="en-US" dirty="0">
                <a:sym typeface="Wingdings" panose="05000000000000000000" pitchFamily="2" charset="2"/>
              </a:rPr>
              <a:t>Late fusion has only slightly increased depth of processing each modality in its own separate single modality DL network</a:t>
            </a:r>
          </a:p>
          <a:p>
            <a:endParaRPr lang="en-US" dirty="0">
              <a:sym typeface="Wingdings" panose="05000000000000000000" pitchFamily="2" charset="2"/>
            </a:endParaRPr>
          </a:p>
          <a:p>
            <a:r>
              <a:rPr lang="en-US" dirty="0">
                <a:sym typeface="Wingdings" panose="05000000000000000000" pitchFamily="2" charset="2"/>
              </a:rPr>
              <a:t>Mid fusion is partway between early and late in required depth.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623806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EC5890-03DD-40E7-8A26-0C4681D74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PROBLEM: Training data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A576A3-04D1-4589-84F4-AF23E00884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Not enough data</a:t>
            </a:r>
          </a:p>
          <a:p>
            <a:r>
              <a:rPr lang="en-US" dirty="0"/>
              <a:t>Very few multimodal datasets (only audio/video, text/video and some 3D/2D).</a:t>
            </a:r>
          </a:p>
          <a:p>
            <a:endParaRPr lang="en-US" dirty="0"/>
          </a:p>
          <a:p>
            <a:pPr marL="114300" indent="0">
              <a:buNone/>
            </a:pPr>
            <a:endParaRPr lang="en-US" dirty="0"/>
          </a:p>
          <a:p>
            <a:pPr marL="114300" indent="0">
              <a:buNone/>
            </a:pPr>
            <a:r>
              <a:rPr lang="en-US" dirty="0"/>
              <a:t>SOLUTION -&gt;  </a:t>
            </a:r>
            <a:r>
              <a:rPr lang="en-US" b="1" dirty="0"/>
              <a:t>Retraining  (transfer learning)</a:t>
            </a:r>
          </a:p>
          <a:p>
            <a:r>
              <a:rPr lang="en-US" dirty="0">
                <a:solidFill>
                  <a:srgbClr val="C00000"/>
                </a:solidFill>
              </a:rPr>
              <a:t>Are there existing trained publicly available multimodal models?</a:t>
            </a:r>
          </a:p>
        </p:txBody>
      </p:sp>
    </p:spTree>
    <p:extLst>
      <p:ext uri="{BB962C8B-B14F-4D97-AF65-F5344CB8AC3E}">
        <p14:creationId xmlns:p14="http://schemas.microsoft.com/office/powerpoint/2010/main" val="377987020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4D17FD-9E16-4099-A61E-0B59A140C9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070C0"/>
                </a:solidFill>
              </a:rPr>
              <a:t>GUIDELINE 2: </a:t>
            </a:r>
            <a:r>
              <a:rPr lang="en-US" dirty="0"/>
              <a:t>Multimodal – Retraining* , </a:t>
            </a:r>
            <a:r>
              <a:rPr lang="en-US" sz="2400" dirty="0">
                <a:solidFill>
                  <a:srgbClr val="FF0000"/>
                </a:solidFill>
                <a:highlight>
                  <a:srgbClr val="FFFF00"/>
                </a:highlight>
              </a:rPr>
              <a:t>will generally mean mid- late- fusion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504E9C-3B03-4B99-8964-6A04B826FE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Premise: you have an existing trained model for one of your modalities*</a:t>
            </a:r>
          </a:p>
          <a:p>
            <a:endParaRPr lang="en-US" dirty="0"/>
          </a:p>
          <a:p>
            <a:pPr marL="114300" indent="0">
              <a:buNone/>
            </a:pPr>
            <a:endParaRPr lang="en-US" dirty="0"/>
          </a:p>
          <a:p>
            <a:r>
              <a:rPr lang="en-US" dirty="0"/>
              <a:t>Create new “larger” network that reuses this model.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47EB5E1-E352-4292-9025-FA13DF7716D0}"/>
              </a:ext>
            </a:extLst>
          </p:cNvPr>
          <p:cNvSpPr/>
          <p:nvPr/>
        </p:nvSpPr>
        <p:spPr>
          <a:xfrm>
            <a:off x="2819400" y="2514600"/>
            <a:ext cx="1981200" cy="6858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DL Network for Modality 2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4351289-D048-4BE6-9D40-1F818A381734}"/>
              </a:ext>
            </a:extLst>
          </p:cNvPr>
          <p:cNvSpPr/>
          <p:nvPr/>
        </p:nvSpPr>
        <p:spPr>
          <a:xfrm>
            <a:off x="1981200" y="3690258"/>
            <a:ext cx="1524000" cy="8080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DL Network for modality 1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44EE00F-B141-42AB-B6E2-E4241AE01635}"/>
              </a:ext>
            </a:extLst>
          </p:cNvPr>
          <p:cNvSpPr/>
          <p:nvPr/>
        </p:nvSpPr>
        <p:spPr>
          <a:xfrm>
            <a:off x="1981200" y="6141996"/>
            <a:ext cx="1524000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DL Network for modality 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A8DD3C3-E24E-49C3-8CE6-D558E7D397DC}"/>
              </a:ext>
            </a:extLst>
          </p:cNvPr>
          <p:cNvSpPr/>
          <p:nvPr/>
        </p:nvSpPr>
        <p:spPr>
          <a:xfrm>
            <a:off x="838200" y="3766458"/>
            <a:ext cx="11430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Modality 1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2FC78CA-94C1-496F-8E6E-0E7FC7DC9C19}"/>
              </a:ext>
            </a:extLst>
          </p:cNvPr>
          <p:cNvSpPr/>
          <p:nvPr/>
        </p:nvSpPr>
        <p:spPr>
          <a:xfrm>
            <a:off x="838200" y="4899819"/>
            <a:ext cx="11430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Modality 2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935D946-7A5A-4081-9367-9F67CF38AC04}"/>
              </a:ext>
            </a:extLst>
          </p:cNvPr>
          <p:cNvSpPr/>
          <p:nvPr/>
        </p:nvSpPr>
        <p:spPr>
          <a:xfrm>
            <a:off x="870857" y="6244829"/>
            <a:ext cx="11430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Modality n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AA1EAE5E-E145-41B5-978B-C8F4D6FBD038}"/>
              </a:ext>
            </a:extLst>
          </p:cNvPr>
          <p:cNvSpPr/>
          <p:nvPr/>
        </p:nvSpPr>
        <p:spPr>
          <a:xfrm>
            <a:off x="2743200" y="5519058"/>
            <a:ext cx="45719" cy="7495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3D77432-6520-42F1-A5FA-A7F87CB69F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1857" y="5735285"/>
            <a:ext cx="67062" cy="9754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D60C6DC-D0D1-4931-B351-8EFF640842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1857" y="5948805"/>
            <a:ext cx="67062" cy="97544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4C51FE20-96F9-441E-877A-BC57B05551F8}"/>
              </a:ext>
            </a:extLst>
          </p:cNvPr>
          <p:cNvSpPr/>
          <p:nvPr/>
        </p:nvSpPr>
        <p:spPr>
          <a:xfrm>
            <a:off x="4419600" y="4592298"/>
            <a:ext cx="1524000" cy="1028700"/>
          </a:xfrm>
          <a:prstGeom prst="roundRect">
            <a:avLst/>
          </a:prstGeom>
          <a:solidFill>
            <a:schemeClr val="tx1">
              <a:lumMod val="25000"/>
              <a:lumOff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DL Final Layers  network  (fusion)</a:t>
            </a:r>
          </a:p>
        </p:txBody>
      </p:sp>
      <p:cxnSp>
        <p:nvCxnSpPr>
          <p:cNvPr id="15" name="Connector: Curved 14">
            <a:extLst>
              <a:ext uri="{FF2B5EF4-FFF2-40B4-BE49-F238E27FC236}">
                <a16:creationId xmlns:a16="http://schemas.microsoft.com/office/drawing/2014/main" id="{F8445F2B-8589-4A73-966E-A777C07D70E2}"/>
              </a:ext>
            </a:extLst>
          </p:cNvPr>
          <p:cNvCxnSpPr>
            <a:stCxn id="5" idx="3"/>
            <a:endCxn id="14" idx="1"/>
          </p:cNvCxnSpPr>
          <p:nvPr/>
        </p:nvCxnSpPr>
        <p:spPr>
          <a:xfrm>
            <a:off x="3505200" y="4094277"/>
            <a:ext cx="914400" cy="1012371"/>
          </a:xfrm>
          <a:prstGeom prst="curvedConnector3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Connector: Curved 15">
            <a:extLst>
              <a:ext uri="{FF2B5EF4-FFF2-40B4-BE49-F238E27FC236}">
                <a16:creationId xmlns:a16="http://schemas.microsoft.com/office/drawing/2014/main" id="{F05902AB-F842-4D8F-A265-FB56CBA45B4F}"/>
              </a:ext>
            </a:extLst>
          </p:cNvPr>
          <p:cNvCxnSpPr>
            <a:cxnSpLocks/>
            <a:stCxn id="7" idx="3"/>
            <a:endCxn id="14" idx="1"/>
          </p:cNvCxnSpPr>
          <p:nvPr/>
        </p:nvCxnSpPr>
        <p:spPr>
          <a:xfrm flipV="1">
            <a:off x="3505200" y="5106648"/>
            <a:ext cx="914400" cy="1340148"/>
          </a:xfrm>
          <a:prstGeom prst="curvedConnector3">
            <a:avLst>
              <a:gd name="adj1" fmla="val 50000"/>
            </a:avLst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Connector: Curved 16">
            <a:extLst>
              <a:ext uri="{FF2B5EF4-FFF2-40B4-BE49-F238E27FC236}">
                <a16:creationId xmlns:a16="http://schemas.microsoft.com/office/drawing/2014/main" id="{4BEC1154-2AC1-4C0D-946E-3EFE1F6C5C43}"/>
              </a:ext>
            </a:extLst>
          </p:cNvPr>
          <p:cNvCxnSpPr>
            <a:cxnSpLocks/>
          </p:cNvCxnSpPr>
          <p:nvPr/>
        </p:nvCxnSpPr>
        <p:spPr>
          <a:xfrm flipV="1">
            <a:off x="3543300" y="5106648"/>
            <a:ext cx="876300" cy="59871"/>
          </a:xfrm>
          <a:prstGeom prst="curvedConnector3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Connector: Curved 18">
            <a:extLst>
              <a:ext uri="{FF2B5EF4-FFF2-40B4-BE49-F238E27FC236}">
                <a16:creationId xmlns:a16="http://schemas.microsoft.com/office/drawing/2014/main" id="{AA632CF0-365D-4E82-BAC9-1427E818548C}"/>
              </a:ext>
            </a:extLst>
          </p:cNvPr>
          <p:cNvCxnSpPr>
            <a:cxnSpLocks/>
            <a:stCxn id="14" idx="3"/>
          </p:cNvCxnSpPr>
          <p:nvPr/>
        </p:nvCxnSpPr>
        <p:spPr>
          <a:xfrm>
            <a:off x="5943600" y="5106648"/>
            <a:ext cx="685800" cy="10143"/>
          </a:xfrm>
          <a:prstGeom prst="curvedConnector3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BBF7312C-6FCB-41C6-8E6F-7C7F589273D4}"/>
              </a:ext>
            </a:extLst>
          </p:cNvPr>
          <p:cNvSpPr/>
          <p:nvPr/>
        </p:nvSpPr>
        <p:spPr>
          <a:xfrm>
            <a:off x="1905000" y="4777009"/>
            <a:ext cx="1676400" cy="759838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DL Network for Modality 2</a:t>
            </a:r>
          </a:p>
        </p:txBody>
      </p:sp>
    </p:spTree>
    <p:extLst>
      <p:ext uri="{BB962C8B-B14F-4D97-AF65-F5344CB8AC3E}">
        <p14:creationId xmlns:p14="http://schemas.microsoft.com/office/powerpoint/2010/main" val="169988341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BDAFE3-8AF5-469F-BEA5-4B6CE33603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8343" y="2209800"/>
            <a:ext cx="7620000" cy="4800600"/>
          </a:xfrm>
        </p:spPr>
        <p:txBody>
          <a:bodyPr/>
          <a:lstStyle/>
          <a:p>
            <a:r>
              <a:rPr lang="en-US" dirty="0"/>
              <a:t>Idea here is you use auto-encoder of a unsupervised trained auto-encoder/decoder network to be the pre-trained start of your DL network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D5986C9-4A0E-4B7C-AC90-1667A71E14F7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6714" y="5099957"/>
            <a:ext cx="5122861" cy="190500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4D0C69B4-712B-446E-9FF9-EA83639ADE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489857"/>
            <a:ext cx="7620000" cy="1143000"/>
          </a:xfrm>
        </p:spPr>
        <p:txBody>
          <a:bodyPr/>
          <a:lstStyle/>
          <a:p>
            <a:r>
              <a:rPr lang="en-US" b="1" dirty="0">
                <a:solidFill>
                  <a:srgbClr val="0070C0"/>
                </a:solidFill>
              </a:rPr>
              <a:t>GUIDELINE 3: </a:t>
            </a:r>
            <a:r>
              <a:rPr lang="en-US" dirty="0"/>
              <a:t>Lack of Training Data – </a:t>
            </a:r>
            <a:r>
              <a:rPr lang="en-US" dirty="0">
                <a:highlight>
                  <a:srgbClr val="FFFF00"/>
                </a:highlight>
              </a:rPr>
              <a:t>Pre-training via </a:t>
            </a:r>
            <a:r>
              <a:rPr lang="en-US" dirty="0" err="1">
                <a:highlight>
                  <a:srgbClr val="FFFF00"/>
                </a:highlight>
              </a:rPr>
              <a:t>AutoEncoder</a:t>
            </a:r>
            <a:endParaRPr lang="en-US" dirty="0">
              <a:highlight>
                <a:srgbClr val="FFFF00"/>
              </a:highlight>
            </a:endParaRPr>
          </a:p>
        </p:txBody>
      </p:sp>
      <p:pic>
        <p:nvPicPr>
          <p:cNvPr id="9" name="Picture 8" descr="https://cdn-images-1.medium.com/max/1600/1*nmnm2rRJjaBD1TCUgL4dmA.png">
            <a:extLst>
              <a:ext uri="{FF2B5EF4-FFF2-40B4-BE49-F238E27FC236}">
                <a16:creationId xmlns:a16="http://schemas.microsoft.com/office/drawing/2014/main" id="{335B98F6-B1D5-443B-BC91-302D8080CE0C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3595" y="3276600"/>
            <a:ext cx="5122862" cy="18288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Arrow: Down 9">
            <a:extLst>
              <a:ext uri="{FF2B5EF4-FFF2-40B4-BE49-F238E27FC236}">
                <a16:creationId xmlns:a16="http://schemas.microsoft.com/office/drawing/2014/main" id="{F6A9899D-4ECD-441C-88D5-4952535238F5}"/>
              </a:ext>
            </a:extLst>
          </p:cNvPr>
          <p:cNvSpPr/>
          <p:nvPr/>
        </p:nvSpPr>
        <p:spPr>
          <a:xfrm>
            <a:off x="4343400" y="4724400"/>
            <a:ext cx="1066800" cy="838200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C5CAE77-5CF5-4603-817A-C5F5F58548D2}"/>
              </a:ext>
            </a:extLst>
          </p:cNvPr>
          <p:cNvSpPr txBox="1"/>
          <p:nvPr/>
        </p:nvSpPr>
        <p:spPr>
          <a:xfrm>
            <a:off x="0" y="3882713"/>
            <a:ext cx="2555828" cy="92333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STEP 1:  train using</a:t>
            </a:r>
          </a:p>
          <a:p>
            <a:r>
              <a:rPr lang="en-US" dirty="0"/>
              <a:t>Unlabeled input data</a:t>
            </a:r>
          </a:p>
          <a:p>
            <a:r>
              <a:rPr lang="en-US" dirty="0"/>
              <a:t>an Autoencoder/decoder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3B533CD-485B-47C6-8EF4-E3D93D58728B}"/>
              </a:ext>
            </a:extLst>
          </p:cNvPr>
          <p:cNvSpPr txBox="1"/>
          <p:nvPr/>
        </p:nvSpPr>
        <p:spPr>
          <a:xfrm>
            <a:off x="0" y="5516743"/>
            <a:ext cx="2634343" cy="1477328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STEP 2:  use trained</a:t>
            </a:r>
            <a:br>
              <a:rPr lang="en-US" dirty="0"/>
            </a:br>
            <a:r>
              <a:rPr lang="en-US" dirty="0"/>
              <a:t>Autoencoder as first stage</a:t>
            </a:r>
          </a:p>
          <a:p>
            <a:r>
              <a:rPr lang="en-US" dirty="0"/>
              <a:t>of your DL network and</a:t>
            </a:r>
            <a:br>
              <a:rPr lang="en-US" dirty="0"/>
            </a:br>
            <a:r>
              <a:rPr lang="en-US" dirty="0"/>
              <a:t>train with your limited </a:t>
            </a:r>
          </a:p>
          <a:p>
            <a:r>
              <a:rPr lang="en-US" dirty="0"/>
              <a:t>labeled data</a:t>
            </a:r>
          </a:p>
        </p:txBody>
      </p:sp>
    </p:spTree>
    <p:extLst>
      <p:ext uri="{BB962C8B-B14F-4D97-AF65-F5344CB8AC3E}">
        <p14:creationId xmlns:p14="http://schemas.microsoft.com/office/powerpoint/2010/main" val="6544289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3290D1-0F26-47FF-854E-8BD12E52A7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7620000" cy="1143000"/>
          </a:xfrm>
        </p:spPr>
        <p:txBody>
          <a:bodyPr/>
          <a:lstStyle/>
          <a:p>
            <a:r>
              <a:rPr lang="en-US" dirty="0"/>
              <a:t>Comparing Multimodal DL and conventional Multimodal ML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D83170E4-FE96-43B1-8CE3-C4591E2DD04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10305009"/>
              </p:ext>
            </p:extLst>
          </p:nvPr>
        </p:nvGraphicFramePr>
        <p:xfrm>
          <a:off x="228600" y="1356360"/>
          <a:ext cx="8534400" cy="550164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4267200">
                  <a:extLst>
                    <a:ext uri="{9D8B030D-6E8A-4147-A177-3AD203B41FA5}">
                      <a16:colId xmlns:a16="http://schemas.microsoft.com/office/drawing/2014/main" val="3241422240"/>
                    </a:ext>
                  </a:extLst>
                </a:gridCol>
                <a:gridCol w="4267200">
                  <a:extLst>
                    <a:ext uri="{9D8B030D-6E8A-4147-A177-3AD203B41FA5}">
                      <a16:colId xmlns:a16="http://schemas.microsoft.com/office/drawing/2014/main" val="8976584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b="1" dirty="0"/>
                        <a:t>Multimodal Deep Learning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Multimodal Conventional Learning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648573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70C0"/>
                          </a:solidFill>
                        </a:rPr>
                        <a:t>Both modality-wise representations (features) and shared (fused) representations are learned from data.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C00000"/>
                          </a:solidFill>
                        </a:rPr>
                        <a:t>Features are manually designed and require prior knowledge about the underlying problem and data.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76609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70C0"/>
                          </a:solidFill>
                        </a:rPr>
                        <a:t>Requires little or no preprocessing of input data (end-to-end training).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Some techniques, like early fusion, may be sensitive to data preprocessing.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79886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70C0"/>
                          </a:solidFill>
                        </a:rPr>
                        <a:t>Supports early, late, or mid fusion.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Typically performs early or late fusion.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87439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Fusion architecture can be learned during training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Rigid fusion architecture usually handcrafted.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839457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C00000"/>
                          </a:solidFill>
                        </a:rPr>
                        <a:t>Deeper, complex networks typically require large amounts of training data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70C0"/>
                          </a:solidFill>
                        </a:rPr>
                        <a:t>May not require as much training data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62841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Numerous hyperparameter tunings vital for state-of-art performance.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May not have as many hyperparameters as deep-learning architectures.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979751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C00000"/>
                          </a:solidFill>
                        </a:rPr>
                        <a:t>Compute intensive, requires powerful graphics processing units (GPUs) for reasonable training time.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GPUs may offer speed-up, but not critical.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595427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70C0"/>
                          </a:solidFill>
                        </a:rPr>
                        <a:t>May have faster run times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Run times may be slower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1232618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0808749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533FE8-214F-4AC0-B66F-5A5A6DF9DC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8342" y="629738"/>
            <a:ext cx="8338457" cy="1427661"/>
          </a:xfrm>
        </p:spPr>
        <p:txBody>
          <a:bodyPr/>
          <a:lstStyle/>
          <a:p>
            <a:r>
              <a:rPr lang="en-US" b="1" dirty="0">
                <a:solidFill>
                  <a:srgbClr val="0070C0"/>
                </a:solidFill>
              </a:rPr>
              <a:t>GUIDELINE 4: </a:t>
            </a:r>
            <a:r>
              <a:rPr lang="en-US" dirty="0"/>
              <a:t>lack of one(+) Modality data  </a:t>
            </a:r>
            <a:r>
              <a:rPr lang="en-US" dirty="0">
                <a:solidFill>
                  <a:srgbClr val="00B050"/>
                </a:solidFill>
                <a:sym typeface="Wingdings" panose="05000000000000000000" pitchFamily="2" charset="2"/>
              </a:rPr>
              <a:t></a:t>
            </a:r>
            <a:r>
              <a:rPr lang="en-US" dirty="0">
                <a:solidFill>
                  <a:srgbClr val="00B050"/>
                </a:solidFill>
              </a:rPr>
              <a:t> </a:t>
            </a:r>
            <a:r>
              <a:rPr lang="en-US" dirty="0">
                <a:solidFill>
                  <a:srgbClr val="00B050"/>
                </a:solidFill>
                <a:highlight>
                  <a:srgbClr val="FFFF00"/>
                </a:highlight>
              </a:rPr>
              <a:t>data perturbation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7C55CC-6B17-4714-8DA8-AD2F1FCD84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8342" y="2438400"/>
            <a:ext cx="7696200" cy="3581400"/>
          </a:xfrm>
        </p:spPr>
        <p:txBody>
          <a:bodyPr/>
          <a:lstStyle/>
          <a:p>
            <a:r>
              <a:rPr lang="en-US" dirty="0"/>
              <a:t>Image resizing, moving of regions, rotations, photometric changes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How do we do this for all different kinds of data </a:t>
            </a:r>
            <a:r>
              <a:rPr lang="en-US" dirty="0">
                <a:sym typeface="Wingdings" panose="05000000000000000000" pitchFamily="2" charset="2"/>
              </a:rPr>
              <a:t> expert domain knowledge is minimally necessary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96575D7-00E9-45D5-85E8-6C2823987405}"/>
              </a:ext>
            </a:extLst>
          </p:cNvPr>
          <p:cNvSpPr txBox="1"/>
          <p:nvPr/>
        </p:nvSpPr>
        <p:spPr>
          <a:xfrm>
            <a:off x="348342" y="5486400"/>
            <a:ext cx="8855116" cy="677108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</a:rPr>
              <a:t>DANGER?:  </a:t>
            </a:r>
            <a:r>
              <a:rPr lang="en-US" dirty="0"/>
              <a:t>There are some perceived dangers as you are essentially introducing potentially</a:t>
            </a:r>
            <a:br>
              <a:rPr lang="en-US" dirty="0"/>
            </a:br>
            <a:r>
              <a:rPr lang="en-US" dirty="0"/>
              <a:t>artificial changes</a:t>
            </a:r>
          </a:p>
        </p:txBody>
      </p:sp>
      <p:pic>
        <p:nvPicPr>
          <p:cNvPr id="4098" name="Picture 2" descr="https://deepdrive.berkeley.edu/sites/default/files/styles/full_width/public/projects/Song.PNG?itok=NT91zGYk">
            <a:extLst>
              <a:ext uri="{FF2B5EF4-FFF2-40B4-BE49-F238E27FC236}">
                <a16:creationId xmlns:a16="http://schemas.microsoft.com/office/drawing/2014/main" id="{1C704572-F3D1-42C8-96D2-8E63A3998A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0" y="3200399"/>
            <a:ext cx="88773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479044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533FE8-214F-4AC0-B66F-5A5A6DF9DC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8342" y="629738"/>
            <a:ext cx="8338457" cy="1427661"/>
          </a:xfrm>
        </p:spPr>
        <p:txBody>
          <a:bodyPr/>
          <a:lstStyle/>
          <a:p>
            <a:r>
              <a:rPr lang="en-US" b="1" dirty="0">
                <a:solidFill>
                  <a:srgbClr val="0070C0"/>
                </a:solidFill>
              </a:rPr>
              <a:t>IDEA/GUIDELINE 5: </a:t>
            </a:r>
            <a:r>
              <a:rPr lang="en-US" dirty="0"/>
              <a:t>lack of one(+) Modality data  </a:t>
            </a:r>
            <a:r>
              <a:rPr lang="en-US" dirty="0">
                <a:sym typeface="Wingdings" panose="05000000000000000000" pitchFamily="2" charset="2"/>
              </a:rPr>
              <a:t></a:t>
            </a:r>
            <a:r>
              <a:rPr lang="en-US" dirty="0"/>
              <a:t> </a:t>
            </a:r>
            <a:r>
              <a:rPr lang="en-US" dirty="0">
                <a:highlight>
                  <a:srgbClr val="FFFF00"/>
                </a:highlight>
              </a:rPr>
              <a:t>Cross Modal </a:t>
            </a:r>
            <a:r>
              <a:rPr lang="en-US" dirty="0">
                <a:solidFill>
                  <a:srgbClr val="B913AD"/>
                </a:solidFill>
                <a:highlight>
                  <a:srgbClr val="FFFF00"/>
                </a:highlight>
              </a:rPr>
              <a:t>Generative Network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7C55CC-6B17-4714-8DA8-AD2F1FCD84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8342" y="2438400"/>
            <a:ext cx="7696200" cy="3581400"/>
          </a:xfrm>
        </p:spPr>
        <p:txBody>
          <a:bodyPr/>
          <a:lstStyle/>
          <a:p>
            <a:r>
              <a:rPr lang="en-US" dirty="0"/>
              <a:t>If one modality is more limited, but, you still have some, you may be able to create a cross-modal generative network.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85A9DE0-51E0-44D4-9486-A7D3D8B816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343" y="3309257"/>
            <a:ext cx="8051800" cy="31242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49E3A75-C822-497F-826D-1A9D7A7B5362}"/>
              </a:ext>
            </a:extLst>
          </p:cNvPr>
          <p:cNvSpPr txBox="1"/>
          <p:nvPr/>
        </p:nvSpPr>
        <p:spPr>
          <a:xfrm>
            <a:off x="228600" y="6064125"/>
            <a:ext cx="7997317" cy="369332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Question:  How is the new resulting data here different than perturbation solution?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96575D7-00E9-45D5-85E8-6C2823987405}"/>
              </a:ext>
            </a:extLst>
          </p:cNvPr>
          <p:cNvSpPr txBox="1"/>
          <p:nvPr/>
        </p:nvSpPr>
        <p:spPr>
          <a:xfrm>
            <a:off x="228599" y="6488668"/>
            <a:ext cx="7512954" cy="369332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NOTE:  Generative networks used in DL GAN (generative adversarial networks)</a:t>
            </a:r>
          </a:p>
        </p:txBody>
      </p:sp>
    </p:spTree>
    <p:extLst>
      <p:ext uri="{BB962C8B-B14F-4D97-AF65-F5344CB8AC3E}">
        <p14:creationId xmlns:p14="http://schemas.microsoft.com/office/powerpoint/2010/main" val="160709341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6F8D56-7F71-4BF2-B981-68FD74C08C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715962"/>
          </a:xfrm>
        </p:spPr>
        <p:txBody>
          <a:bodyPr/>
          <a:lstStyle/>
          <a:p>
            <a:r>
              <a:rPr lang="en-US" dirty="0"/>
              <a:t>Example </a:t>
            </a:r>
            <a:r>
              <a:rPr lang="en-US" dirty="0">
                <a:solidFill>
                  <a:srgbClr val="B913AD"/>
                </a:solidFill>
              </a:rPr>
              <a:t>generative data </a:t>
            </a:r>
            <a:r>
              <a:rPr lang="en-US" dirty="0"/>
              <a:t>using Multimodal training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44CDDF-AD5D-4781-8D43-779FCEF268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95400"/>
            <a:ext cx="8382000" cy="4800600"/>
          </a:xfrm>
        </p:spPr>
        <p:txBody>
          <a:bodyPr>
            <a:normAutofit/>
          </a:bodyPr>
          <a:lstStyle/>
          <a:p>
            <a:r>
              <a:rPr lang="en-US" sz="2000" dirty="0"/>
              <a:t>Create CNN network based generation of EEG (output) from input Image.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131FE7B-9B4C-4FB1-BD89-629E713035D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667" t="17379" r="23334" b="23337"/>
          <a:stretch/>
        </p:blipFill>
        <p:spPr>
          <a:xfrm>
            <a:off x="457200" y="1631256"/>
            <a:ext cx="6912398" cy="3997037"/>
          </a:xfrm>
          <a:prstGeom prst="rect">
            <a:avLst/>
          </a:prstGeom>
          <a:ln>
            <a:solidFill>
              <a:srgbClr val="00B0F0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3A93B81-1462-4948-BC4F-E0D4F4B3522A}"/>
              </a:ext>
            </a:extLst>
          </p:cNvPr>
          <p:cNvSpPr txBox="1"/>
          <p:nvPr/>
        </p:nvSpPr>
        <p:spPr>
          <a:xfrm>
            <a:off x="1066800" y="5594035"/>
            <a:ext cx="7338099" cy="646331"/>
          </a:xfrm>
          <a:prstGeom prst="rect">
            <a:avLst/>
          </a:prstGeom>
          <a:solidFill>
            <a:srgbClr val="C00000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CNN trained to estimate EEG features from images –can be used to generate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new (image, EEG) training data pairs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C472BDA-2942-4C02-AD5D-FD25AD676DA9}"/>
              </a:ext>
            </a:extLst>
          </p:cNvPr>
          <p:cNvSpPr/>
          <p:nvPr/>
        </p:nvSpPr>
        <p:spPr>
          <a:xfrm>
            <a:off x="348343" y="3629774"/>
            <a:ext cx="7162800" cy="1998519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4141378-9399-4E32-834F-AA26F82D7EC4}"/>
              </a:ext>
            </a:extLst>
          </p:cNvPr>
          <p:cNvSpPr txBox="1"/>
          <p:nvPr/>
        </p:nvSpPr>
        <p:spPr>
          <a:xfrm>
            <a:off x="457200" y="6305480"/>
            <a:ext cx="5942011" cy="52322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pPr lvl="0"/>
            <a:r>
              <a:rPr lang="en-US" sz="1400" i="1" dirty="0"/>
              <a:t>From C. Spampinato, et. al., “Deep Learning Human Mind for Automated Visual</a:t>
            </a:r>
          </a:p>
          <a:p>
            <a:pPr lvl="0"/>
            <a:r>
              <a:rPr lang="en-US" sz="1400" i="1" dirty="0"/>
              <a:t>Classification”,  IEEE Conference CVPR, 2017.</a:t>
            </a:r>
          </a:p>
        </p:txBody>
      </p:sp>
    </p:spTree>
    <p:extLst>
      <p:ext uri="{BB962C8B-B14F-4D97-AF65-F5344CB8AC3E}">
        <p14:creationId xmlns:p14="http://schemas.microsoft.com/office/powerpoint/2010/main" val="349340777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4DFCAB-0B2E-47EE-9F0D-71958EAD35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2 – different interpretation of </a:t>
            </a:r>
            <a:r>
              <a:rPr lang="en-US" dirty="0">
                <a:solidFill>
                  <a:srgbClr val="B913AD"/>
                </a:solidFill>
              </a:rPr>
              <a:t>cross-modal generation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A8A6A6-18A1-4874-9366-7F7B1B573B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6314" y="1782762"/>
            <a:ext cx="7620000" cy="4800600"/>
          </a:xfrm>
        </p:spPr>
        <p:txBody>
          <a:bodyPr/>
          <a:lstStyle/>
          <a:p>
            <a:r>
              <a:rPr lang="en-US" dirty="0"/>
              <a:t>Here you present the system with data from all modalities (here text and image) and the output is a newly generated (similar) data set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4F51DA3-381F-42C6-A8FC-6D53515F0F4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834" t="12427" r="28333" b="8350"/>
          <a:stretch/>
        </p:blipFill>
        <p:spPr>
          <a:xfrm>
            <a:off x="381000" y="2819400"/>
            <a:ext cx="5257800" cy="400220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EB2C818-FF1E-4647-B67D-6D248416220D}"/>
              </a:ext>
            </a:extLst>
          </p:cNvPr>
          <p:cNvSpPr txBox="1"/>
          <p:nvPr/>
        </p:nvSpPr>
        <p:spPr>
          <a:xfrm>
            <a:off x="6019801" y="3692498"/>
            <a:ext cx="2514600" cy="160043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lvl="0"/>
            <a:r>
              <a:rPr lang="en-US" sz="1400" i="1" dirty="0"/>
              <a:t>From Y. Peng, J. Qi, Y, Yuan, “CM-GANs: Cross-modal Generative Adversarial Networks for Common Representation Learning”,  IEEE Transactions on Multimedia, 2018</a:t>
            </a:r>
          </a:p>
        </p:txBody>
      </p:sp>
    </p:spTree>
    <p:extLst>
      <p:ext uri="{BB962C8B-B14F-4D97-AF65-F5344CB8AC3E}">
        <p14:creationId xmlns:p14="http://schemas.microsoft.com/office/powerpoint/2010/main" val="290234603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9235C6-7717-4D0E-B1C2-DEF1CD39F5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00" y="-29993"/>
            <a:ext cx="8305800" cy="1143000"/>
          </a:xfrm>
        </p:spPr>
        <p:txBody>
          <a:bodyPr/>
          <a:lstStyle/>
          <a:p>
            <a:r>
              <a:rPr lang="en-US" dirty="0"/>
              <a:t>Dangerous? Generative methods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4AC91B-E70F-441D-912C-640D8CE2C7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8971" y="1281567"/>
            <a:ext cx="7620000" cy="4800600"/>
          </a:xfrm>
        </p:spPr>
        <p:txBody>
          <a:bodyPr/>
          <a:lstStyle/>
          <a:p>
            <a:r>
              <a:rPr lang="en-US" dirty="0"/>
              <a:t>What do you think?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331B7F5-58EA-49D9-9569-E0F7AE630F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500" t="42233" r="52500" b="28253"/>
          <a:stretch/>
        </p:blipFill>
        <p:spPr>
          <a:xfrm>
            <a:off x="145527" y="1713897"/>
            <a:ext cx="4796587" cy="253153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1D10176-036D-4B8F-94FD-C18ED48AC80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667" t="40681" r="23333" b="15824"/>
          <a:stretch/>
        </p:blipFill>
        <p:spPr>
          <a:xfrm>
            <a:off x="2895599" y="4266648"/>
            <a:ext cx="6108185" cy="25913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435E5DB-9291-4083-BC63-18AC80E921D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667" t="37573" r="51667" b="47173"/>
          <a:stretch/>
        </p:blipFill>
        <p:spPr>
          <a:xfrm>
            <a:off x="5275557" y="2025842"/>
            <a:ext cx="3715177" cy="140315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0937B2E-8A82-43A4-9A89-E1E2F991DFB6}"/>
              </a:ext>
            </a:extLst>
          </p:cNvPr>
          <p:cNvSpPr txBox="1"/>
          <p:nvPr/>
        </p:nvSpPr>
        <p:spPr>
          <a:xfrm>
            <a:off x="5154226" y="1908825"/>
            <a:ext cx="2257221" cy="369332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Missing Modality data</a:t>
            </a:r>
          </a:p>
        </p:txBody>
      </p:sp>
      <p:sp>
        <p:nvSpPr>
          <p:cNvPr id="9" name="Arrow: Down 8">
            <a:extLst>
              <a:ext uri="{FF2B5EF4-FFF2-40B4-BE49-F238E27FC236}">
                <a16:creationId xmlns:a16="http://schemas.microsoft.com/office/drawing/2014/main" id="{8A7F5073-B6A3-47F0-BAC4-F442D80328CC}"/>
              </a:ext>
            </a:extLst>
          </p:cNvPr>
          <p:cNvSpPr/>
          <p:nvPr/>
        </p:nvSpPr>
        <p:spPr>
          <a:xfrm>
            <a:off x="5105400" y="2424567"/>
            <a:ext cx="228600" cy="69963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24E10A3-EC92-4870-AF54-D9207F9F7D89}"/>
              </a:ext>
            </a:extLst>
          </p:cNvPr>
          <p:cNvSpPr txBox="1"/>
          <p:nvPr/>
        </p:nvSpPr>
        <p:spPr>
          <a:xfrm>
            <a:off x="5219700" y="3306150"/>
            <a:ext cx="2538002" cy="369332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Generated Modality data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ECDB5DC-10F6-4260-B27A-B058B9AEF284}"/>
              </a:ext>
            </a:extLst>
          </p:cNvPr>
          <p:cNvSpPr/>
          <p:nvPr/>
        </p:nvSpPr>
        <p:spPr>
          <a:xfrm>
            <a:off x="5355770" y="2299376"/>
            <a:ext cx="587829" cy="469968"/>
          </a:xfrm>
          <a:prstGeom prst="rect">
            <a:avLst/>
          </a:prstGeom>
          <a:noFill/>
          <a:ln>
            <a:solidFill>
              <a:srgbClr val="B91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5A40C65-A861-4CCE-BD77-951170DF955C}"/>
              </a:ext>
            </a:extLst>
          </p:cNvPr>
          <p:cNvSpPr/>
          <p:nvPr/>
        </p:nvSpPr>
        <p:spPr>
          <a:xfrm>
            <a:off x="7117532" y="2264958"/>
            <a:ext cx="587829" cy="469968"/>
          </a:xfrm>
          <a:prstGeom prst="rect">
            <a:avLst/>
          </a:prstGeom>
          <a:noFill/>
          <a:ln>
            <a:solidFill>
              <a:srgbClr val="B91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02DA710-D4A5-465E-96B8-8F554E676D38}"/>
              </a:ext>
            </a:extLst>
          </p:cNvPr>
          <p:cNvSpPr txBox="1"/>
          <p:nvPr/>
        </p:nvSpPr>
        <p:spPr>
          <a:xfrm>
            <a:off x="5105400" y="1259953"/>
            <a:ext cx="3551100" cy="64633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Col 1-3  RGB 2D image</a:t>
            </a:r>
          </a:p>
          <a:p>
            <a:r>
              <a:rPr lang="en-US" dirty="0"/>
              <a:t>Col 4-6  corresponding Depth image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E4FB110-07BC-414A-9AB4-0218ACE918FD}"/>
              </a:ext>
            </a:extLst>
          </p:cNvPr>
          <p:cNvSpPr/>
          <p:nvPr/>
        </p:nvSpPr>
        <p:spPr>
          <a:xfrm>
            <a:off x="5976253" y="2293395"/>
            <a:ext cx="587829" cy="469968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66D329D-BE9A-40B7-AF2F-4F90EEC8D713}"/>
              </a:ext>
            </a:extLst>
          </p:cNvPr>
          <p:cNvSpPr/>
          <p:nvPr/>
        </p:nvSpPr>
        <p:spPr>
          <a:xfrm>
            <a:off x="7707947" y="2282847"/>
            <a:ext cx="587829" cy="469968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1EA2754-68B6-48C4-B2F0-3CFFE00A37BA}"/>
              </a:ext>
            </a:extLst>
          </p:cNvPr>
          <p:cNvSpPr/>
          <p:nvPr/>
        </p:nvSpPr>
        <p:spPr>
          <a:xfrm>
            <a:off x="6566668" y="2304415"/>
            <a:ext cx="587829" cy="469968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78B18E8-C334-4464-9223-FDD7EFC884A4}"/>
              </a:ext>
            </a:extLst>
          </p:cNvPr>
          <p:cNvSpPr/>
          <p:nvPr/>
        </p:nvSpPr>
        <p:spPr>
          <a:xfrm>
            <a:off x="8295776" y="2254898"/>
            <a:ext cx="587829" cy="469968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4F3E8D0E-5A6F-4EE6-A819-6D8516836C3F}"/>
              </a:ext>
            </a:extLst>
          </p:cNvPr>
          <p:cNvCxnSpPr>
            <a:stCxn id="12" idx="2"/>
          </p:cNvCxnSpPr>
          <p:nvPr/>
        </p:nvCxnSpPr>
        <p:spPr>
          <a:xfrm flipH="1">
            <a:off x="6564082" y="2734926"/>
            <a:ext cx="847365" cy="1788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D28FF4E8-D4DD-4AB3-8ECA-35B612DE5EEF}"/>
              </a:ext>
            </a:extLst>
          </p:cNvPr>
          <p:cNvCxnSpPr/>
          <p:nvPr/>
        </p:nvCxnSpPr>
        <p:spPr>
          <a:xfrm flipH="1">
            <a:off x="5796642" y="2769344"/>
            <a:ext cx="1614804" cy="222521"/>
          </a:xfrm>
          <a:prstGeom prst="straightConnector1">
            <a:avLst/>
          </a:prstGeom>
          <a:ln w="38100">
            <a:solidFill>
              <a:srgbClr val="B913A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1B2908DD-2A5B-4109-9EFE-5F0ECFAE0254}"/>
              </a:ext>
            </a:extLst>
          </p:cNvPr>
          <p:cNvCxnSpPr>
            <a:cxnSpLocks/>
          </p:cNvCxnSpPr>
          <p:nvPr/>
        </p:nvCxnSpPr>
        <p:spPr>
          <a:xfrm>
            <a:off x="6270167" y="2774383"/>
            <a:ext cx="1603921" cy="274349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5855018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9183BF-EC7F-4C9E-AFDE-524F0042BE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Multimodal DL:  </a:t>
            </a:r>
            <a:r>
              <a:rPr lang="en-US" sz="3600" dirty="0">
                <a:highlight>
                  <a:srgbClr val="FFFF00"/>
                </a:highlight>
              </a:rPr>
              <a:t>Dimensionality / Complexity of Network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9955C4-ECA4-4000-BA2D-15A9EAE399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Multimodal sources drives up complexity of network – too large to train efficiently and data needs so great to achieve good performing systems</a:t>
            </a:r>
          </a:p>
          <a:p>
            <a:endParaRPr lang="en-US" dirty="0"/>
          </a:p>
          <a:p>
            <a:endParaRPr lang="en-US" dirty="0"/>
          </a:p>
          <a:p>
            <a:r>
              <a:rPr lang="en-US" sz="4000" b="1" dirty="0">
                <a:solidFill>
                  <a:srgbClr val="0070C0"/>
                </a:solidFill>
              </a:rPr>
              <a:t>GUIDELINE 6</a:t>
            </a:r>
            <a:r>
              <a:rPr lang="en-US" b="1" dirty="0">
                <a:solidFill>
                  <a:srgbClr val="0070C0"/>
                </a:solidFill>
              </a:rPr>
              <a:t>: </a:t>
            </a:r>
            <a:r>
              <a:rPr lang="en-US" b="1" dirty="0">
                <a:solidFill>
                  <a:srgbClr val="C00000"/>
                </a:solidFill>
                <a:highlight>
                  <a:srgbClr val="FFFF00"/>
                </a:highlight>
              </a:rPr>
              <a:t>a Solution – Attention Processing</a:t>
            </a:r>
          </a:p>
          <a:p>
            <a:pPr lvl="1"/>
            <a:r>
              <a:rPr lang="en-US" dirty="0"/>
              <a:t>Concept from Human Visual System:  as our eyes scan and focus on one portion of image at a time.  Consider reading, you look at one word/character at a time and scan to next.   Your focus or attention changes.  This reduces the amount of data you need to process at one time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In Images this has a counterpart in the concept of ROI and localization.</a:t>
            </a:r>
          </a:p>
        </p:txBody>
      </p:sp>
    </p:spTree>
    <p:extLst>
      <p:ext uri="{BB962C8B-B14F-4D97-AF65-F5344CB8AC3E}">
        <p14:creationId xmlns:p14="http://schemas.microsoft.com/office/powerpoint/2010/main" val="150291982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503C1C-8031-4BEC-9061-9B6F7EE2D4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Multimodal Attention Mechanism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80CBCB-A5C8-4293-9677-B48A1035B2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7620000" cy="4800600"/>
          </a:xfr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/>
              <a:t>Mid-level DL network task, to determine focus on what “parts” of the currently processed mid-level features should be focused on.  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463D9EC-769E-4D64-B746-5B1D10BD6162}"/>
              </a:ext>
            </a:extLst>
          </p:cNvPr>
          <p:cNvSpPr/>
          <p:nvPr/>
        </p:nvSpPr>
        <p:spPr>
          <a:xfrm>
            <a:off x="1219200" y="3200400"/>
            <a:ext cx="1524000" cy="8080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Early stage DL modality 1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743F0AC-3E39-4651-9805-018632B2810B}"/>
              </a:ext>
            </a:extLst>
          </p:cNvPr>
          <p:cNvSpPr/>
          <p:nvPr/>
        </p:nvSpPr>
        <p:spPr>
          <a:xfrm>
            <a:off x="1219200" y="4311990"/>
            <a:ext cx="1524000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Early stage DL modality 2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1607B3A-60B9-4BF1-95C3-F32759958196}"/>
              </a:ext>
            </a:extLst>
          </p:cNvPr>
          <p:cNvSpPr/>
          <p:nvPr/>
        </p:nvSpPr>
        <p:spPr>
          <a:xfrm>
            <a:off x="1295400" y="5631657"/>
            <a:ext cx="1524000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Early stage DL modality 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28A35AD-4ADB-47B0-B619-D494E80C430C}"/>
              </a:ext>
            </a:extLst>
          </p:cNvPr>
          <p:cNvSpPr/>
          <p:nvPr/>
        </p:nvSpPr>
        <p:spPr>
          <a:xfrm>
            <a:off x="76200" y="3276600"/>
            <a:ext cx="11430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Modality 1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003DF3A-58B5-471D-A18D-BDA90C430A83}"/>
              </a:ext>
            </a:extLst>
          </p:cNvPr>
          <p:cNvSpPr/>
          <p:nvPr/>
        </p:nvSpPr>
        <p:spPr>
          <a:xfrm>
            <a:off x="76200" y="4409961"/>
            <a:ext cx="11430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Modality 2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006C54E-5C4D-48C8-90CB-C3FB69514D09}"/>
              </a:ext>
            </a:extLst>
          </p:cNvPr>
          <p:cNvSpPr/>
          <p:nvPr/>
        </p:nvSpPr>
        <p:spPr>
          <a:xfrm>
            <a:off x="108857" y="5754971"/>
            <a:ext cx="11430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Modality n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2B756F0-9E1C-4DFF-BBC2-27FF227BE964}"/>
              </a:ext>
            </a:extLst>
          </p:cNvPr>
          <p:cNvSpPr/>
          <p:nvPr/>
        </p:nvSpPr>
        <p:spPr>
          <a:xfrm>
            <a:off x="1981200" y="5029200"/>
            <a:ext cx="45719" cy="7495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B2902021-EFDA-4E6D-987F-ED893DEE2D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9857" y="5245427"/>
            <a:ext cx="67062" cy="9754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2B5E374-1A5A-408E-9CF0-5AF2991EE1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9857" y="5458947"/>
            <a:ext cx="67062" cy="97544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778EF033-898D-4C88-AF7D-6EE51F89F39F}"/>
              </a:ext>
            </a:extLst>
          </p:cNvPr>
          <p:cNvSpPr/>
          <p:nvPr/>
        </p:nvSpPr>
        <p:spPr>
          <a:xfrm>
            <a:off x="3657600" y="4102440"/>
            <a:ext cx="1524000" cy="10287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Multimodal Attention</a:t>
            </a:r>
          </a:p>
          <a:p>
            <a:pPr algn="ctr"/>
            <a:r>
              <a:rPr lang="en-US" b="1" dirty="0">
                <a:solidFill>
                  <a:schemeClr val="tx1"/>
                </a:solidFill>
              </a:rPr>
              <a:t>Mechanism</a:t>
            </a:r>
          </a:p>
        </p:txBody>
      </p:sp>
      <p:cxnSp>
        <p:nvCxnSpPr>
          <p:cNvPr id="29" name="Connector: Curved 28">
            <a:extLst>
              <a:ext uri="{FF2B5EF4-FFF2-40B4-BE49-F238E27FC236}">
                <a16:creationId xmlns:a16="http://schemas.microsoft.com/office/drawing/2014/main" id="{459C80EC-AEB6-4637-9C5E-3ACEF20C9BDF}"/>
              </a:ext>
            </a:extLst>
          </p:cNvPr>
          <p:cNvCxnSpPr>
            <a:stCxn id="4" idx="3"/>
            <a:endCxn id="23" idx="1"/>
          </p:cNvCxnSpPr>
          <p:nvPr/>
        </p:nvCxnSpPr>
        <p:spPr>
          <a:xfrm>
            <a:off x="2743200" y="3604419"/>
            <a:ext cx="914400" cy="1012371"/>
          </a:xfrm>
          <a:prstGeom prst="curvedConnector3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Connector: Curved 29">
            <a:extLst>
              <a:ext uri="{FF2B5EF4-FFF2-40B4-BE49-F238E27FC236}">
                <a16:creationId xmlns:a16="http://schemas.microsoft.com/office/drawing/2014/main" id="{62685081-907E-40F3-B6AA-B75F62047E99}"/>
              </a:ext>
            </a:extLst>
          </p:cNvPr>
          <p:cNvCxnSpPr>
            <a:cxnSpLocks/>
            <a:stCxn id="8" idx="3"/>
            <a:endCxn id="23" idx="1"/>
          </p:cNvCxnSpPr>
          <p:nvPr/>
        </p:nvCxnSpPr>
        <p:spPr>
          <a:xfrm flipV="1">
            <a:off x="2819400" y="4616790"/>
            <a:ext cx="838200" cy="1319667"/>
          </a:xfrm>
          <a:prstGeom prst="curvedConnector3">
            <a:avLst>
              <a:gd name="adj1" fmla="val 50000"/>
            </a:avLst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" name="Connector: Curved 32">
            <a:extLst>
              <a:ext uri="{FF2B5EF4-FFF2-40B4-BE49-F238E27FC236}">
                <a16:creationId xmlns:a16="http://schemas.microsoft.com/office/drawing/2014/main" id="{59F4AD2C-B037-4989-830D-052AB4B1725D}"/>
              </a:ext>
            </a:extLst>
          </p:cNvPr>
          <p:cNvCxnSpPr>
            <a:cxnSpLocks/>
          </p:cNvCxnSpPr>
          <p:nvPr/>
        </p:nvCxnSpPr>
        <p:spPr>
          <a:xfrm flipV="1">
            <a:off x="2781300" y="4616790"/>
            <a:ext cx="876300" cy="59871"/>
          </a:xfrm>
          <a:prstGeom prst="curvedConnector3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6" name="Rectangle 35">
            <a:extLst>
              <a:ext uri="{FF2B5EF4-FFF2-40B4-BE49-F238E27FC236}">
                <a16:creationId xmlns:a16="http://schemas.microsoft.com/office/drawing/2014/main" id="{A46E2422-DDF9-48FE-A42A-8AEEEA71956B}"/>
              </a:ext>
            </a:extLst>
          </p:cNvPr>
          <p:cNvSpPr/>
          <p:nvPr/>
        </p:nvSpPr>
        <p:spPr>
          <a:xfrm>
            <a:off x="5867400" y="4008438"/>
            <a:ext cx="1752600" cy="123698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Final stage DL</a:t>
            </a:r>
          </a:p>
          <a:p>
            <a:pPr algn="ctr"/>
            <a:r>
              <a:rPr lang="en-US" dirty="0"/>
              <a:t>Fused decision layers</a:t>
            </a:r>
          </a:p>
        </p:txBody>
      </p:sp>
      <p:cxnSp>
        <p:nvCxnSpPr>
          <p:cNvPr id="37" name="Connector: Curved 36">
            <a:extLst>
              <a:ext uri="{FF2B5EF4-FFF2-40B4-BE49-F238E27FC236}">
                <a16:creationId xmlns:a16="http://schemas.microsoft.com/office/drawing/2014/main" id="{36B6909C-844A-497F-AE82-3CE4185AAE12}"/>
              </a:ext>
            </a:extLst>
          </p:cNvPr>
          <p:cNvCxnSpPr>
            <a:cxnSpLocks/>
            <a:stCxn id="23" idx="3"/>
            <a:endCxn id="36" idx="1"/>
          </p:cNvCxnSpPr>
          <p:nvPr/>
        </p:nvCxnSpPr>
        <p:spPr>
          <a:xfrm>
            <a:off x="5181600" y="4616790"/>
            <a:ext cx="685800" cy="10143"/>
          </a:xfrm>
          <a:prstGeom prst="curvedConnector3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1B7F78CB-36E7-4930-9CF5-46A90E48EE97}"/>
              </a:ext>
            </a:extLst>
          </p:cNvPr>
          <p:cNvSpPr txBox="1"/>
          <p:nvPr/>
        </p:nvSpPr>
        <p:spPr>
          <a:xfrm>
            <a:off x="533400" y="6495749"/>
            <a:ext cx="56416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NOTE:  fusion can take place earlier or later as shown here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D8A4A97-7FF5-485B-B4F3-1DE3A06A287B}"/>
              </a:ext>
            </a:extLst>
          </p:cNvPr>
          <p:cNvSpPr txBox="1"/>
          <p:nvPr/>
        </p:nvSpPr>
        <p:spPr>
          <a:xfrm>
            <a:off x="4569781" y="2669971"/>
            <a:ext cx="4294381" cy="923330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Lots to explore – 1 mechanism for</a:t>
            </a:r>
            <a:br>
              <a:rPr lang="en-US" dirty="0"/>
            </a:br>
            <a:r>
              <a:rPr lang="en-US" dirty="0"/>
              <a:t>attention or different for each modality </a:t>
            </a:r>
            <a:br>
              <a:rPr lang="en-US" dirty="0"/>
            </a:br>
            <a:r>
              <a:rPr lang="en-US" dirty="0"/>
              <a:t>or some subsets?  How can this be learned?</a:t>
            </a:r>
          </a:p>
        </p:txBody>
      </p:sp>
    </p:spTree>
    <p:extLst>
      <p:ext uri="{BB962C8B-B14F-4D97-AF65-F5344CB8AC3E}">
        <p14:creationId xmlns:p14="http://schemas.microsoft.com/office/powerpoint/2010/main" val="153345833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50775B-D3A1-40D4-B29C-806992A8CF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“General” Concept of Attention Processing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46C096-9BD2-4C38-A2EA-4B02F3D065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Mid-level in the DL network, after you have processed some features, </a:t>
            </a:r>
            <a:r>
              <a:rPr lang="en-US" b="1" dirty="0">
                <a:solidFill>
                  <a:srgbClr val="C00000"/>
                </a:solidFill>
                <a:highlight>
                  <a:srgbClr val="FFFF00"/>
                </a:highlight>
              </a:rPr>
              <a:t>it learns to “weight” some mid-level features more than others </a:t>
            </a:r>
            <a:r>
              <a:rPr lang="en-US" dirty="0"/>
              <a:t>–which corresponds to only using portions of the original data that yielded those mid-level features</a:t>
            </a:r>
          </a:p>
          <a:p>
            <a:r>
              <a:rPr lang="en-US" dirty="0"/>
              <a:t>Here is an example of image captioning </a:t>
            </a:r>
            <a:r>
              <a:rPr lang="en-US" dirty="0">
                <a:solidFill>
                  <a:srgbClr val="C00000"/>
                </a:solidFill>
              </a:rPr>
              <a:t>where parts of the image yielded mid-level features associated with a word in the resulting final DL output</a:t>
            </a:r>
            <a:r>
              <a:rPr lang="en-US" dirty="0"/>
              <a:t>  </a:t>
            </a:r>
            <a:r>
              <a:rPr lang="en-US" dirty="0">
                <a:highlight>
                  <a:srgbClr val="C0C0C0"/>
                </a:highlight>
              </a:rPr>
              <a:t>(see frisbee and corresponding attention area)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7FBE8A0-C98C-4B50-B252-4735B3BA690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333" t="22039" r="20833" b="31359"/>
          <a:stretch/>
        </p:blipFill>
        <p:spPr>
          <a:xfrm>
            <a:off x="2667000" y="4082142"/>
            <a:ext cx="5562600" cy="228600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5F3E5EE-0A1A-416E-9B6C-817E0F797F2A}"/>
              </a:ext>
            </a:extLst>
          </p:cNvPr>
          <p:cNvSpPr txBox="1"/>
          <p:nvPr/>
        </p:nvSpPr>
        <p:spPr>
          <a:xfrm>
            <a:off x="2819400" y="6321752"/>
            <a:ext cx="39331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/>
              <a:t>from “Show, Attend and Tell: Neural Image Caption</a:t>
            </a:r>
          </a:p>
          <a:p>
            <a:r>
              <a:rPr lang="en-US" sz="1400" i="1" dirty="0"/>
              <a:t>Generation with Visual Attention”, K. Xu, et.al. 2015</a:t>
            </a:r>
          </a:p>
        </p:txBody>
      </p:sp>
    </p:spTree>
    <p:extLst>
      <p:ext uri="{BB962C8B-B14F-4D97-AF65-F5344CB8AC3E}">
        <p14:creationId xmlns:p14="http://schemas.microsoft.com/office/powerpoint/2010/main" val="20261948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4D0C69B4-712B-446E-9FF9-EA83639ADE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489857"/>
            <a:ext cx="7620000" cy="1143000"/>
          </a:xfrm>
        </p:spPr>
        <p:txBody>
          <a:bodyPr/>
          <a:lstStyle/>
          <a:p>
            <a:r>
              <a:rPr lang="en-US" dirty="0"/>
              <a:t>Multi-modal</a:t>
            </a:r>
            <a:br>
              <a:rPr lang="en-US" dirty="0"/>
            </a:br>
            <a:r>
              <a:rPr lang="en-US" dirty="0"/>
              <a:t>learning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28E92F7-5A47-63F5-CAB0-C5B8324F4984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28600" y="2263008"/>
            <a:ext cx="8686800" cy="292387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Roboto" panose="02000000000000000000" pitchFamily="2" charset="0"/>
              </a:rPr>
              <a:t>Most common:   Video/Images + Audio   or Video/Images + Text or Video/Images + Audio + Text</a:t>
            </a:r>
            <a:b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Roboto" panose="02000000000000000000" pitchFamily="2" charset="0"/>
              </a:rPr>
            </a:br>
            <a:b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Roboto" panose="02000000000000000000" pitchFamily="2" charset="0"/>
              </a:rPr>
            </a:b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rgbClr val="202124"/>
              </a:solidFill>
              <a:effectLst/>
              <a:latin typeface="Roboto" panose="02000000000000000000" pitchFamily="2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Roboto" panose="02000000000000000000" pitchFamily="2" charset="0"/>
              </a:rPr>
              <a:t>Sometimes it means different kinds of images (IR, Photometric, 3D, etc.) coming from different sensors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lang="en-US" altLang="en-US" sz="1800" b="1" dirty="0">
              <a:solidFill>
                <a:srgbClr val="202124"/>
              </a:solidFill>
              <a:latin typeface="Roboto" panose="02000000000000000000" pitchFamily="2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sz="1800" b="1" i="0" u="none" strike="noStrike" cap="none" normalizeH="0" baseline="0" dirty="0">
              <a:ln>
                <a:noFill/>
              </a:ln>
              <a:solidFill>
                <a:srgbClr val="202124"/>
              </a:solidFill>
              <a:effectLst/>
              <a:latin typeface="Roboto" panose="02000000000000000000" pitchFamily="2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lang="en-US" altLang="en-US" sz="1800" b="1" dirty="0">
                <a:solidFill>
                  <a:srgbClr val="202124"/>
                </a:solidFill>
                <a:latin typeface="Roboto" panose="02000000000000000000" pitchFamily="2" charset="0"/>
              </a:rPr>
              <a:t>Related Concept:  Multi-Sensor (fusion)</a:t>
            </a:r>
            <a:endParaRPr kumimoji="0" lang="en-US" altLang="en-US" sz="1100" b="1" i="0" u="none" strike="noStrike" cap="none" normalizeH="0" baseline="0" dirty="0">
              <a:ln>
                <a:noFill/>
              </a:ln>
              <a:solidFill>
                <a:srgbClr val="202124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3314" name="Picture 2" descr="Multimodal Deep Learning. I recently submitted my thesis on… | by Purvanshi  Mehta | Towards Data Science">
            <a:extLst>
              <a:ext uri="{FF2B5EF4-FFF2-40B4-BE49-F238E27FC236}">
                <a16:creationId xmlns:a16="http://schemas.microsoft.com/office/drawing/2014/main" id="{78E7024D-04A8-7DBB-1780-07B3B2404C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8525" y="311590"/>
            <a:ext cx="5686425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Artificial intelligence system learns concepts shared across video, audio,  and text | MIT News | Massachusetts Institute of Technology">
            <a:extLst>
              <a:ext uri="{FF2B5EF4-FFF2-40B4-BE49-F238E27FC236}">
                <a16:creationId xmlns:a16="http://schemas.microsoft.com/office/drawing/2014/main" id="{66C493F2-D6EC-1E23-C0BB-768751092D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0948" y="3810000"/>
            <a:ext cx="4626852" cy="3082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93E92BD-9F5C-55DE-E044-8042024E974C}"/>
              </a:ext>
            </a:extLst>
          </p:cNvPr>
          <p:cNvSpPr txBox="1"/>
          <p:nvPr/>
        </p:nvSpPr>
        <p:spPr>
          <a:xfrm>
            <a:off x="914400" y="6338160"/>
            <a:ext cx="433202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from</a:t>
            </a:r>
            <a:endParaRPr lang="en-US" sz="1200" dirty="0"/>
          </a:p>
          <a:p>
            <a:r>
              <a:rPr lang="en-US" sz="1200" dirty="0">
                <a:hlinkClick r:id="rId4"/>
              </a:rPr>
              <a:t>https://news.mit.edu/2022/ai-video-audio-text-connections-0504</a:t>
            </a:r>
            <a:r>
              <a:rPr lang="en-US" sz="1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312215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00850E-4615-420C-A99E-10A9D5657F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Multimodal data Alignment/Correlation</a:t>
            </a:r>
          </a:p>
        </p:txBody>
      </p:sp>
    </p:spTree>
    <p:extLst>
      <p:ext uri="{BB962C8B-B14F-4D97-AF65-F5344CB8AC3E}">
        <p14:creationId xmlns:p14="http://schemas.microsoft.com/office/powerpoint/2010/main" val="26530025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A8B75E-50EC-42CB-9994-157DFC7914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Modality Data Alignment/Correlation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8FA2F5-5818-4014-9C04-E468C37F68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Time Correlation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Spatial Correlation</a:t>
            </a:r>
            <a:br>
              <a:rPr lang="en-US" dirty="0"/>
            </a:b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90AEAEA-EEB9-4BCF-A27A-74DB86BE4D20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1600200"/>
            <a:ext cx="3848100" cy="104502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BC043D8-10D9-48B3-8657-0BE47E39687E}"/>
              </a:ext>
            </a:extLst>
          </p:cNvPr>
          <p:cNvSpPr txBox="1"/>
          <p:nvPr/>
        </p:nvSpPr>
        <p:spPr>
          <a:xfrm>
            <a:off x="6312693" y="953869"/>
            <a:ext cx="2843214" cy="646331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Audio and Image Alignment </a:t>
            </a:r>
            <a:br>
              <a:rPr lang="en-US" dirty="0"/>
            </a:br>
            <a:r>
              <a:rPr lang="en-US" dirty="0"/>
              <a:t>via Time Correlation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50DB841-DD98-483F-B01C-2C4D437BDEAF}"/>
              </a:ext>
            </a:extLst>
          </p:cNvPr>
          <p:cNvPicPr/>
          <p:nvPr/>
        </p:nvPicPr>
        <p:blipFill rotWithShape="1">
          <a:blip r:embed="rId3"/>
          <a:srcRect l="28534" t="54987" r="52314" b="28768"/>
          <a:stretch/>
        </p:blipFill>
        <p:spPr bwMode="auto">
          <a:xfrm>
            <a:off x="1058863" y="4811950"/>
            <a:ext cx="2103437" cy="104502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D532746-37FF-4B15-B6B9-453C01628CB4}"/>
              </a:ext>
            </a:extLst>
          </p:cNvPr>
          <p:cNvSpPr txBox="1"/>
          <p:nvPr/>
        </p:nvSpPr>
        <p:spPr>
          <a:xfrm>
            <a:off x="2092551" y="3033108"/>
            <a:ext cx="6727371" cy="95410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i="1" dirty="0"/>
              <a:t>From L. Cinque, F. Di Renzo, et.al., “Multi-sensor registration for objects motion detection”, Proceedings of the first ACM international workshop on Analysis and retrieval of tracked events and motion in imagery streams, 2010.</a:t>
            </a:r>
          </a:p>
          <a:p>
            <a:endParaRPr lang="en-US" sz="1400" i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78BAAE3-65CB-4FA8-9837-02EFC8802BCA}"/>
              </a:ext>
            </a:extLst>
          </p:cNvPr>
          <p:cNvSpPr txBox="1"/>
          <p:nvPr/>
        </p:nvSpPr>
        <p:spPr>
          <a:xfrm>
            <a:off x="457200" y="5923746"/>
            <a:ext cx="6994072" cy="95410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i="1" dirty="0"/>
              <a:t>From E. Patterson, S. </a:t>
            </a:r>
            <a:r>
              <a:rPr lang="en-US" sz="1400" i="1" dirty="0" err="1"/>
              <a:t>Gurbuz</a:t>
            </a:r>
            <a:r>
              <a:rPr lang="en-US" sz="1400" i="1" dirty="0"/>
              <a:t>, Z. </a:t>
            </a:r>
            <a:r>
              <a:rPr lang="en-US" sz="1400" i="1" dirty="0" err="1"/>
              <a:t>Tufekci</a:t>
            </a:r>
            <a:r>
              <a:rPr lang="en-US" sz="1400" i="1" dirty="0"/>
              <a:t> and J. </a:t>
            </a:r>
            <a:r>
              <a:rPr lang="en-US" sz="1400" i="1" dirty="0" err="1"/>
              <a:t>Gowdy</a:t>
            </a:r>
            <a:r>
              <a:rPr lang="en-US" sz="1400" i="1" dirty="0"/>
              <a:t>., “Moving-Talker, Speaker-Independent Feature Study and Baseline Results Using the CUAVE Multimodal Speech Corpus,” EURASIP Journal on Applied Signal Processing, vol. 2002, no. 11, pp. 1189-1201. (2002).</a:t>
            </a:r>
          </a:p>
          <a:p>
            <a:endParaRPr lang="en-US" sz="1400" i="1" dirty="0"/>
          </a:p>
        </p:txBody>
      </p:sp>
      <p:pic>
        <p:nvPicPr>
          <p:cNvPr id="9" name="Picture 2" descr="https://lh6.googleusercontent.com/_u0ykHgg3h8bQxukJ2Mqa-o9o1ntRjIcUNgXbInuqIrh1uUTpBIJqvfheaHof7abdM_tosZjNaUrt5_6tb6EMhuRgTcW0NN10aL83CX16CoqLo8aCH3pDGGYrpoEe92Dn9-HOohU">
            <a:extLst>
              <a:ext uri="{FF2B5EF4-FFF2-40B4-BE49-F238E27FC236}">
                <a16:creationId xmlns:a16="http://schemas.microsoft.com/office/drawing/2014/main" id="{170A5DB7-682D-489C-86AD-66A19A8861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01" t="21098" r="54110" b="65583"/>
          <a:stretch/>
        </p:blipFill>
        <p:spPr bwMode="auto">
          <a:xfrm>
            <a:off x="7087253" y="4585367"/>
            <a:ext cx="1066800" cy="1179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s://lh6.googleusercontent.com/_u0ykHgg3h8bQxukJ2Mqa-o9o1ntRjIcUNgXbInuqIrh1uUTpBIJqvfheaHof7abdM_tosZjNaUrt5_6tb6EMhuRgTcW0NN10aL83CX16CoqLo8aCH3pDGGYrpoEe92Dn9-HOohU">
            <a:extLst>
              <a:ext uri="{FF2B5EF4-FFF2-40B4-BE49-F238E27FC236}">
                <a16:creationId xmlns:a16="http://schemas.microsoft.com/office/drawing/2014/main" id="{FEA6E2B5-3516-4F11-923D-078E75483D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28" t="40338" r="64383" b="46343"/>
          <a:stretch/>
        </p:blipFill>
        <p:spPr bwMode="auto">
          <a:xfrm>
            <a:off x="5867400" y="4585367"/>
            <a:ext cx="1066800" cy="1179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62777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A8B75E-50EC-42CB-9994-157DFC7914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Modality Data Alignment/Correlation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8FA2F5-5818-4014-9C04-E468C37F68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Learning Correlation  </a:t>
            </a:r>
            <a:r>
              <a:rPr lang="en-US" dirty="0">
                <a:sym typeface="Wingdings" panose="05000000000000000000" pitchFamily="2" charset="2"/>
              </a:rPr>
              <a:t>  applying DL to the task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114300" indent="0">
              <a:buNone/>
            </a:pPr>
            <a:br>
              <a:rPr lang="en-US" dirty="0"/>
            </a:b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C043D8-10D9-48B3-8657-0BE47E39687E}"/>
              </a:ext>
            </a:extLst>
          </p:cNvPr>
          <p:cNvSpPr txBox="1"/>
          <p:nvPr/>
        </p:nvSpPr>
        <p:spPr>
          <a:xfrm>
            <a:off x="457200" y="2209800"/>
            <a:ext cx="7268208" cy="92333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Using a CNN followed by an LSTM to learn correlations for Text and Image</a:t>
            </a:r>
          </a:p>
          <a:p>
            <a:r>
              <a:rPr lang="en-US" dirty="0"/>
              <a:t> (note can be used for text generation/captioning) where a proposed region</a:t>
            </a:r>
          </a:p>
          <a:p>
            <a:r>
              <a:rPr lang="en-US" dirty="0"/>
              <a:t> is passed into the CNN.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BD9D43C-3197-4C60-BD6F-700D0D741A5D}"/>
              </a:ext>
            </a:extLst>
          </p:cNvPr>
          <p:cNvPicPr/>
          <p:nvPr/>
        </p:nvPicPr>
        <p:blipFill rotWithShape="1">
          <a:blip r:embed="rId2"/>
          <a:srcRect l="49156" t="16725" r="28205" b="73712"/>
          <a:stretch/>
        </p:blipFill>
        <p:spPr bwMode="auto">
          <a:xfrm>
            <a:off x="762000" y="3429000"/>
            <a:ext cx="5824537" cy="209105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A60EDA9-65BE-4CEC-888B-21D02FEF11D0}"/>
              </a:ext>
            </a:extLst>
          </p:cNvPr>
          <p:cNvSpPr txBox="1"/>
          <p:nvPr/>
        </p:nvSpPr>
        <p:spPr>
          <a:xfrm>
            <a:off x="740228" y="5856238"/>
            <a:ext cx="6727371" cy="52322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i="1" dirty="0"/>
              <a:t>From  Mao, J. Huang, A. </a:t>
            </a:r>
            <a:r>
              <a:rPr lang="en-US" sz="1400" i="1" dirty="0" err="1"/>
              <a:t>Toshev</a:t>
            </a:r>
            <a:r>
              <a:rPr lang="en-US" sz="1400" i="1" dirty="0"/>
              <a:t>, O. </a:t>
            </a:r>
            <a:r>
              <a:rPr lang="en-US" sz="1400" i="1" dirty="0" err="1"/>
              <a:t>Camburu</a:t>
            </a:r>
            <a:r>
              <a:rPr lang="en-US" sz="1400" i="1" dirty="0"/>
              <a:t>, A. Yuille, and K. Murphy, “Generation and Comprehension of Unambiguous Object Descriptions,” in CVPR, 2016.</a:t>
            </a:r>
          </a:p>
        </p:txBody>
      </p:sp>
    </p:spTree>
    <p:extLst>
      <p:ext uri="{BB962C8B-B14F-4D97-AF65-F5344CB8AC3E}">
        <p14:creationId xmlns:p14="http://schemas.microsoft.com/office/powerpoint/2010/main" val="41910901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A8B75E-50EC-42CB-9994-157DFC7914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Modality Data Alignment/Correlation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8FA2F5-5818-4014-9C04-E468C37F68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Learning Correlation  </a:t>
            </a:r>
            <a:r>
              <a:rPr lang="en-US" dirty="0">
                <a:sym typeface="Wingdings" panose="05000000000000000000" pitchFamily="2" charset="2"/>
              </a:rPr>
              <a:t>  applying DL to the task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114300" indent="0">
              <a:buNone/>
            </a:pPr>
            <a:br>
              <a:rPr lang="en-US" dirty="0"/>
            </a:b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C043D8-10D9-48B3-8657-0BE47E39687E}"/>
              </a:ext>
            </a:extLst>
          </p:cNvPr>
          <p:cNvSpPr txBox="1"/>
          <p:nvPr/>
        </p:nvSpPr>
        <p:spPr>
          <a:xfrm>
            <a:off x="457200" y="2209800"/>
            <a:ext cx="7486730" cy="646331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Extension </a:t>
            </a:r>
            <a:r>
              <a:rPr lang="en-US" dirty="0"/>
              <a:t>–here different keywords in sentence attributed to different regions</a:t>
            </a:r>
            <a:br>
              <a:rPr lang="en-US" dirty="0"/>
            </a:br>
            <a:r>
              <a:rPr lang="en-US" dirty="0"/>
              <a:t>in the image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A60EDA9-65BE-4CEC-888B-21D02FEF11D0}"/>
              </a:ext>
            </a:extLst>
          </p:cNvPr>
          <p:cNvSpPr txBox="1"/>
          <p:nvPr/>
        </p:nvSpPr>
        <p:spPr>
          <a:xfrm>
            <a:off x="685800" y="6248400"/>
            <a:ext cx="7486730" cy="73866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i="1" dirty="0"/>
              <a:t>From L. Yu, P. </a:t>
            </a:r>
            <a:r>
              <a:rPr lang="en-US" sz="1400" i="1" dirty="0" err="1"/>
              <a:t>Poirson</a:t>
            </a:r>
            <a:r>
              <a:rPr lang="en-US" sz="1400" i="1" dirty="0"/>
              <a:t>, S. Yang, A. C. Berg, and T. L. Berg, “Modeling Context in Referring Expressions,” in ECCV, 2016.</a:t>
            </a:r>
          </a:p>
          <a:p>
            <a:endParaRPr lang="en-US" sz="1400" i="1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8F3B9D0-A0BF-4C30-BD6C-CDBB72FD40B1}"/>
              </a:ext>
            </a:extLst>
          </p:cNvPr>
          <p:cNvPicPr/>
          <p:nvPr/>
        </p:nvPicPr>
        <p:blipFill rotWithShape="1">
          <a:blip r:embed="rId2"/>
          <a:srcRect l="32909" t="46210" r="33761" b="23256"/>
          <a:stretch/>
        </p:blipFill>
        <p:spPr bwMode="auto">
          <a:xfrm>
            <a:off x="971470" y="2856131"/>
            <a:ext cx="5734130" cy="339226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28990688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djacency">
  <a:themeElements>
    <a:clrScheme name="Adjacency">
      <a:dk1>
        <a:srgbClr val="2F2B20"/>
      </a:dk1>
      <a:lt1>
        <a:srgbClr val="FFFFFF"/>
      </a:lt1>
      <a:dk2>
        <a:srgbClr val="675E47"/>
      </a:dk2>
      <a:lt2>
        <a:srgbClr val="DFDCB7"/>
      </a:lt2>
      <a:accent1>
        <a:srgbClr val="A9A57C"/>
      </a:accent1>
      <a:accent2>
        <a:srgbClr val="9CBEBD"/>
      </a:accent2>
      <a:accent3>
        <a:srgbClr val="D2CB6C"/>
      </a:accent3>
      <a:accent4>
        <a:srgbClr val="95A39D"/>
      </a:accent4>
      <a:accent5>
        <a:srgbClr val="C89F5D"/>
      </a:accent5>
      <a:accent6>
        <a:srgbClr val="B1A089"/>
      </a:accent6>
      <a:hlink>
        <a:srgbClr val="D25814"/>
      </a:hlink>
      <a:folHlink>
        <a:srgbClr val="849A0A"/>
      </a:folHlink>
    </a:clrScheme>
    <a:fontScheme name="Office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djacency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75000">
              <a:schemeClr val="phClr">
                <a:shade val="100000"/>
                <a:satMod val="115000"/>
              </a:schemeClr>
            </a:gs>
            <a:gs pos="100000">
              <a:schemeClr val="phClr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7000"/>
              </a:schemeClr>
              <a:schemeClr val="phClr">
                <a:shade val="96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28701</TotalTime>
  <Words>2840</Words>
  <Application>Microsoft Office PowerPoint</Application>
  <PresentationFormat>On-screen Show (4:3)</PresentationFormat>
  <Paragraphs>311</Paragraphs>
  <Slides>47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3" baseType="lpstr">
      <vt:lpstr>Arial</vt:lpstr>
      <vt:lpstr>Calibri</vt:lpstr>
      <vt:lpstr>Cambria</vt:lpstr>
      <vt:lpstr>Roboto</vt:lpstr>
      <vt:lpstr>Times New Roman</vt:lpstr>
      <vt:lpstr>Adjacency</vt:lpstr>
      <vt:lpstr> Multimodal Deep Learning: Issues and Solutions for Creating Well Performing Systems </vt:lpstr>
      <vt:lpstr>Outline</vt:lpstr>
      <vt:lpstr>Seeing Eye Drone</vt:lpstr>
      <vt:lpstr>Comparing Multimodal DL and conventional Multimodal ML</vt:lpstr>
      <vt:lpstr>Multi-modal learning</vt:lpstr>
      <vt:lpstr>Multimodal data Alignment/Correlation</vt:lpstr>
      <vt:lpstr>Modality Data Alignment/Correlation</vt:lpstr>
      <vt:lpstr>Modality Data Alignment/Correlation</vt:lpstr>
      <vt:lpstr>Modality Data Alignment/Correlation</vt:lpstr>
      <vt:lpstr>Fusion Level and Multimodal</vt:lpstr>
      <vt:lpstr>Multi-modal learning</vt:lpstr>
      <vt:lpstr>Another look – audio+video</vt:lpstr>
      <vt:lpstr>Different Systems –choosing different fusion levels</vt:lpstr>
      <vt:lpstr>Multi-modal learning</vt:lpstr>
      <vt:lpstr>Early fusion example</vt:lpstr>
      <vt:lpstr>Another Early Fusion example</vt:lpstr>
      <vt:lpstr>Another Early Fusion Example</vt:lpstr>
      <vt:lpstr>Late Fusion example activity recognition</vt:lpstr>
      <vt:lpstr>Mid level fusion example separation task</vt:lpstr>
      <vt:lpstr>Multiple stage Fusion example activity recogn.</vt:lpstr>
      <vt:lpstr>Multi-modal research idea  Project 3  research @iLab</vt:lpstr>
      <vt:lpstr>Guidelines</vt:lpstr>
      <vt:lpstr>GUIDELINE 1: Nature of Data Can Effect Network choices and Fusion Level –Mid-level fusion</vt:lpstr>
      <vt:lpstr>ANOTHER Mid-level example:  separate CNN run in parallel for each sensor data</vt:lpstr>
      <vt:lpstr>Late(r) Fusion example</vt:lpstr>
      <vt:lpstr>Another Late fusion example.</vt:lpstr>
      <vt:lpstr>Another Late fusion example</vt:lpstr>
      <vt:lpstr>Late Fusion- separate CNNs &amp; fuse in a SVM classifier</vt:lpstr>
      <vt:lpstr>Continued…</vt:lpstr>
      <vt:lpstr>GUIDELINE 2: Strong Dependency on Modality X        HIERARCHY of  Network fusion                             (modality X DL Network +  Multiple Modality DL Network)</vt:lpstr>
      <vt:lpstr>WHICH option is best?</vt:lpstr>
      <vt:lpstr>Case for Mid/late fusion- data does not “align” spatially</vt:lpstr>
      <vt:lpstr>Multimodal data +   more Complexity </vt:lpstr>
      <vt:lpstr>Multimodal training sets emerging</vt:lpstr>
      <vt:lpstr>Problem –Deeper Network generally slower</vt:lpstr>
      <vt:lpstr>GUIDELINE 1: Reduce overall DL network depth via mid- or late –fusion  faster</vt:lpstr>
      <vt:lpstr>PROBLEM: Training data</vt:lpstr>
      <vt:lpstr>GUIDELINE 2: Multimodal – Retraining* , will generally mean mid- late- fusion</vt:lpstr>
      <vt:lpstr>GUIDELINE 3: Lack of Training Data – Pre-training via AutoEncoder</vt:lpstr>
      <vt:lpstr>GUIDELINE 4: lack of one(+) Modality data   data perturbation</vt:lpstr>
      <vt:lpstr>IDEA/GUIDELINE 5: lack of one(+) Modality data   Cross Modal Generative Network</vt:lpstr>
      <vt:lpstr>Example generative data using Multimodal training</vt:lpstr>
      <vt:lpstr>Example 2 – different interpretation of cross-modal generation</vt:lpstr>
      <vt:lpstr>Dangerous? Generative methods</vt:lpstr>
      <vt:lpstr>Multimodal DL:  Dimensionality / Complexity of Network</vt:lpstr>
      <vt:lpstr>Multimodal Attention Mechanism</vt:lpstr>
      <vt:lpstr>“General” Concept of Attention Processing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SPIE 2016</dc:title>
  <dc:creator>Windows User</dc:creator>
  <cp:lastModifiedBy>Lynne G</cp:lastModifiedBy>
  <cp:revision>408</cp:revision>
  <dcterms:created xsi:type="dcterms:W3CDTF">2016-03-19T22:02:38Z</dcterms:created>
  <dcterms:modified xsi:type="dcterms:W3CDTF">2022-09-27T02:02:33Z</dcterms:modified>
</cp:coreProperties>
</file>