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651" r:id="rId2"/>
    <p:sldId id="652" r:id="rId3"/>
    <p:sldId id="609" r:id="rId4"/>
    <p:sldId id="610" r:id="rId5"/>
    <p:sldId id="554" r:id="rId6"/>
    <p:sldId id="611" r:id="rId7"/>
    <p:sldId id="612" r:id="rId8"/>
  </p:sldIdLst>
  <p:sldSz cx="9144000" cy="6858000" type="screen4x3"/>
  <p:notesSz cx="6743700" cy="97536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w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CC"/>
    <a:srgbClr val="009900"/>
    <a:srgbClr val="00CC00"/>
    <a:srgbClr val="FF0000"/>
    <a:srgbClr val="0000FF"/>
    <a:srgbClr val="FFCCFF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89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140" y="-114"/>
      </p:cViewPr>
      <p:guideLst>
        <p:guide orient="horz" pos="3072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>
                <a16:creationId xmlns:a16="http://schemas.microsoft.com/office/drawing/2014/main" id="{DE6681BD-367B-415F-A666-664BFCD5AF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05388EE7-5C04-431F-8B8D-1A84C14FFE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5204" name="Rectangle 4">
            <a:extLst>
              <a:ext uri="{FF2B5EF4-FFF2-40B4-BE49-F238E27FC236}">
                <a16:creationId xmlns:a16="http://schemas.microsoft.com/office/drawing/2014/main" id="{011FB4EA-49ED-4AC6-91F2-8BA29E234D4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9225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5205" name="Rectangle 5">
            <a:extLst>
              <a:ext uri="{FF2B5EF4-FFF2-40B4-BE49-F238E27FC236}">
                <a16:creationId xmlns:a16="http://schemas.microsoft.com/office/drawing/2014/main" id="{CFCF1F1B-29DF-4BD0-A1A9-57B25BA795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64650"/>
            <a:ext cx="29225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F95D224-6308-4E7F-9143-7EEF4F7F8FAC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C9B8B7E-6141-43F7-ABA3-A07A689CCA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6056E7A2-5922-415C-AFAD-9BE228FC7B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57A5A8FF-1775-43D2-BB5F-796EE43842D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3450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FF33EE24-E160-4B23-A0AA-D4739FDBEB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32325"/>
            <a:ext cx="4946650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812A302F-BCFF-444E-ADA1-CBB1B7B676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6238"/>
            <a:ext cx="292258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8F798FD9-9BD6-4FCC-820F-B8CAB378A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266238"/>
            <a:ext cx="292258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735FB2B-F9A1-47E3-A91C-FC61D67AE95D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E57C87-D2A9-42F7-B3B2-E7A950EDF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07C16-CFDB-4DC6-8EAD-E9544A994299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814D9991-28CB-4EFE-9E10-CF619E394C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ABE80E5C-BE5E-4AB7-998D-9C275E4D1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786" name="Group 2">
            <a:extLst>
              <a:ext uri="{FF2B5EF4-FFF2-40B4-BE49-F238E27FC236}">
                <a16:creationId xmlns:a16="http://schemas.microsoft.com/office/drawing/2014/main" id="{1BEC36AE-E921-422C-9B51-5328FB2241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02787" name="Freeform 3">
              <a:extLst>
                <a:ext uri="{FF2B5EF4-FFF2-40B4-BE49-F238E27FC236}">
                  <a16:creationId xmlns:a16="http://schemas.microsoft.com/office/drawing/2014/main" id="{A9A1BCE2-D805-45D1-B4B9-A3321B526A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88" name="Freeform 4">
              <a:extLst>
                <a:ext uri="{FF2B5EF4-FFF2-40B4-BE49-F238E27FC236}">
                  <a16:creationId xmlns:a16="http://schemas.microsoft.com/office/drawing/2014/main" id="{95568AAD-90DB-4BAF-86E9-F17D49D719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789" name="Freeform 5">
              <a:extLst>
                <a:ext uri="{FF2B5EF4-FFF2-40B4-BE49-F238E27FC236}">
                  <a16:creationId xmlns:a16="http://schemas.microsoft.com/office/drawing/2014/main" id="{E746B1C2-DC1A-4112-8216-7FB41A23C6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790" name="Group 6">
              <a:extLst>
                <a:ext uri="{FF2B5EF4-FFF2-40B4-BE49-F238E27FC236}">
                  <a16:creationId xmlns:a16="http://schemas.microsoft.com/office/drawing/2014/main" id="{B0170358-739F-40DE-B00A-5ECDD4DCFA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02791" name="Freeform 7">
                <a:extLst>
                  <a:ext uri="{FF2B5EF4-FFF2-40B4-BE49-F238E27FC236}">
                    <a16:creationId xmlns:a16="http://schemas.microsoft.com/office/drawing/2014/main" id="{D7528063-28A2-4F83-A471-DC7DE8368CA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2" name="Freeform 8">
                <a:extLst>
                  <a:ext uri="{FF2B5EF4-FFF2-40B4-BE49-F238E27FC236}">
                    <a16:creationId xmlns:a16="http://schemas.microsoft.com/office/drawing/2014/main" id="{2490ABBB-2893-4AE7-A4C2-A008937616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3" name="Freeform 9">
                <a:extLst>
                  <a:ext uri="{FF2B5EF4-FFF2-40B4-BE49-F238E27FC236}">
                    <a16:creationId xmlns:a16="http://schemas.microsoft.com/office/drawing/2014/main" id="{075CEE34-8DE5-4AB1-BB95-D51E980CDE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4" name="Freeform 10">
                <a:extLst>
                  <a:ext uri="{FF2B5EF4-FFF2-40B4-BE49-F238E27FC236}">
                    <a16:creationId xmlns:a16="http://schemas.microsoft.com/office/drawing/2014/main" id="{B97F28B4-5057-49C6-9228-EAE84A9740B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5" name="Freeform 11">
                <a:extLst>
                  <a:ext uri="{FF2B5EF4-FFF2-40B4-BE49-F238E27FC236}">
                    <a16:creationId xmlns:a16="http://schemas.microsoft.com/office/drawing/2014/main" id="{CEFDDAF1-45FE-4AA5-B871-D4ED316297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6" name="Freeform 12">
                <a:extLst>
                  <a:ext uri="{FF2B5EF4-FFF2-40B4-BE49-F238E27FC236}">
                    <a16:creationId xmlns:a16="http://schemas.microsoft.com/office/drawing/2014/main" id="{AAE0102E-A58C-4FC4-B2D4-D985F3C0C8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7" name="Freeform 13">
                <a:extLst>
                  <a:ext uri="{FF2B5EF4-FFF2-40B4-BE49-F238E27FC236}">
                    <a16:creationId xmlns:a16="http://schemas.microsoft.com/office/drawing/2014/main" id="{269DB77A-EA34-49EF-95FC-168C5FA1AF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8" name="Freeform 14">
                <a:extLst>
                  <a:ext uri="{FF2B5EF4-FFF2-40B4-BE49-F238E27FC236}">
                    <a16:creationId xmlns:a16="http://schemas.microsoft.com/office/drawing/2014/main" id="{46C04F93-0600-4A31-92C0-C51B66A407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799" name="Freeform 15">
                <a:extLst>
                  <a:ext uri="{FF2B5EF4-FFF2-40B4-BE49-F238E27FC236}">
                    <a16:creationId xmlns:a16="http://schemas.microsoft.com/office/drawing/2014/main" id="{BEC49D69-EEBF-4BD7-AFC1-D70E2E150E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00" name="Freeform 16">
                <a:extLst>
                  <a:ext uri="{FF2B5EF4-FFF2-40B4-BE49-F238E27FC236}">
                    <a16:creationId xmlns:a16="http://schemas.microsoft.com/office/drawing/2014/main" id="{9B1F1CA8-377E-40C7-BAEC-36FF3B8466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01" name="Freeform 17">
                <a:extLst>
                  <a:ext uri="{FF2B5EF4-FFF2-40B4-BE49-F238E27FC236}">
                    <a16:creationId xmlns:a16="http://schemas.microsoft.com/office/drawing/2014/main" id="{3D79A7C9-2153-4E48-9A6F-E11A22FC18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02" name="Freeform 18">
                <a:extLst>
                  <a:ext uri="{FF2B5EF4-FFF2-40B4-BE49-F238E27FC236}">
                    <a16:creationId xmlns:a16="http://schemas.microsoft.com/office/drawing/2014/main" id="{87C2440A-0D95-4EF9-861F-4FFADD69B6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03" name="Freeform 19">
                <a:extLst>
                  <a:ext uri="{FF2B5EF4-FFF2-40B4-BE49-F238E27FC236}">
                    <a16:creationId xmlns:a16="http://schemas.microsoft.com/office/drawing/2014/main" id="{4EC3D398-ADD6-44FA-9151-719A123277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804" name="Freeform 20">
              <a:extLst>
                <a:ext uri="{FF2B5EF4-FFF2-40B4-BE49-F238E27FC236}">
                  <a16:creationId xmlns:a16="http://schemas.microsoft.com/office/drawing/2014/main" id="{03E293B5-7166-472C-B779-6EEC6C4E59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5" name="Freeform 21">
              <a:extLst>
                <a:ext uri="{FF2B5EF4-FFF2-40B4-BE49-F238E27FC236}">
                  <a16:creationId xmlns:a16="http://schemas.microsoft.com/office/drawing/2014/main" id="{1AF443A4-DF08-4E75-BC59-62E098FBFB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6" name="Freeform 22">
              <a:extLst>
                <a:ext uri="{FF2B5EF4-FFF2-40B4-BE49-F238E27FC236}">
                  <a16:creationId xmlns:a16="http://schemas.microsoft.com/office/drawing/2014/main" id="{282C6246-BB25-49E7-B581-A740FF62A4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7" name="Freeform 23">
              <a:extLst>
                <a:ext uri="{FF2B5EF4-FFF2-40B4-BE49-F238E27FC236}">
                  <a16:creationId xmlns:a16="http://schemas.microsoft.com/office/drawing/2014/main" id="{BA097E12-E723-4770-B98D-7DD8975EF2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8" name="Freeform 24">
              <a:extLst>
                <a:ext uri="{FF2B5EF4-FFF2-40B4-BE49-F238E27FC236}">
                  <a16:creationId xmlns:a16="http://schemas.microsoft.com/office/drawing/2014/main" id="{C9A0930C-D797-4809-A9F6-97EE21069C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09" name="Freeform 25">
              <a:extLst>
                <a:ext uri="{FF2B5EF4-FFF2-40B4-BE49-F238E27FC236}">
                  <a16:creationId xmlns:a16="http://schemas.microsoft.com/office/drawing/2014/main" id="{1EF4799A-1ABD-4232-8663-05656E8176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0" name="Freeform 26">
              <a:extLst>
                <a:ext uri="{FF2B5EF4-FFF2-40B4-BE49-F238E27FC236}">
                  <a16:creationId xmlns:a16="http://schemas.microsoft.com/office/drawing/2014/main" id="{C1388FAC-CBC3-4019-BC2B-AC7E97168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1" name="Freeform 27">
              <a:extLst>
                <a:ext uri="{FF2B5EF4-FFF2-40B4-BE49-F238E27FC236}">
                  <a16:creationId xmlns:a16="http://schemas.microsoft.com/office/drawing/2014/main" id="{F039A632-5DE2-4733-A5DD-AA385192CB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2" name="Line 28">
              <a:extLst>
                <a:ext uri="{FF2B5EF4-FFF2-40B4-BE49-F238E27FC236}">
                  <a16:creationId xmlns:a16="http://schemas.microsoft.com/office/drawing/2014/main" id="{64F73A80-FEA5-4D2A-ADCF-BE15128D006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3" name="Line 29">
              <a:extLst>
                <a:ext uri="{FF2B5EF4-FFF2-40B4-BE49-F238E27FC236}">
                  <a16:creationId xmlns:a16="http://schemas.microsoft.com/office/drawing/2014/main" id="{8DFC43B3-9975-48E0-86CC-B3E57222D2D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14" name="Line 30">
              <a:extLst>
                <a:ext uri="{FF2B5EF4-FFF2-40B4-BE49-F238E27FC236}">
                  <a16:creationId xmlns:a16="http://schemas.microsoft.com/office/drawing/2014/main" id="{CE030701-D114-42ED-8DDC-8D6071F5370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815" name="Group 31">
              <a:extLst>
                <a:ext uri="{FF2B5EF4-FFF2-40B4-BE49-F238E27FC236}">
                  <a16:creationId xmlns:a16="http://schemas.microsoft.com/office/drawing/2014/main" id="{D349060A-859B-474F-B4DB-0D060C2D00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02816" name="Line 32">
                <a:extLst>
                  <a:ext uri="{FF2B5EF4-FFF2-40B4-BE49-F238E27FC236}">
                    <a16:creationId xmlns:a16="http://schemas.microsoft.com/office/drawing/2014/main" id="{42C68659-F8BF-4D3C-8EAE-65C593D6EC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17" name="Line 33">
                <a:extLst>
                  <a:ext uri="{FF2B5EF4-FFF2-40B4-BE49-F238E27FC236}">
                    <a16:creationId xmlns:a16="http://schemas.microsoft.com/office/drawing/2014/main" id="{51B2B5D9-ADF7-4DCE-A3B7-23DFE2D771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18" name="Line 34">
                <a:extLst>
                  <a:ext uri="{FF2B5EF4-FFF2-40B4-BE49-F238E27FC236}">
                    <a16:creationId xmlns:a16="http://schemas.microsoft.com/office/drawing/2014/main" id="{5A8B3773-D584-457F-83B5-55644EF8EE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19" name="Line 35">
                <a:extLst>
                  <a:ext uri="{FF2B5EF4-FFF2-40B4-BE49-F238E27FC236}">
                    <a16:creationId xmlns:a16="http://schemas.microsoft.com/office/drawing/2014/main" id="{D4152704-E141-4A03-A2E9-F3C4BBDF10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820" name="Line 36">
                <a:extLst>
                  <a:ext uri="{FF2B5EF4-FFF2-40B4-BE49-F238E27FC236}">
                    <a16:creationId xmlns:a16="http://schemas.microsoft.com/office/drawing/2014/main" id="{77968931-AB0D-4AD8-A54C-9E30BB9CBF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821" name="Line 37">
              <a:extLst>
                <a:ext uri="{FF2B5EF4-FFF2-40B4-BE49-F238E27FC236}">
                  <a16:creationId xmlns:a16="http://schemas.microsoft.com/office/drawing/2014/main" id="{6469A7EF-F193-4AD6-8A22-F1808A21F9A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822" name="Line 38">
              <a:extLst>
                <a:ext uri="{FF2B5EF4-FFF2-40B4-BE49-F238E27FC236}">
                  <a16:creationId xmlns:a16="http://schemas.microsoft.com/office/drawing/2014/main" id="{86D0EF9E-3616-419C-A2FB-B4A391F3344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823" name="Rectangle 39">
            <a:extLst>
              <a:ext uri="{FF2B5EF4-FFF2-40B4-BE49-F238E27FC236}">
                <a16:creationId xmlns:a16="http://schemas.microsoft.com/office/drawing/2014/main" id="{7F24A098-B2F5-469B-A042-65F8041D68C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02824" name="Rectangle 40">
            <a:extLst>
              <a:ext uri="{FF2B5EF4-FFF2-40B4-BE49-F238E27FC236}">
                <a16:creationId xmlns:a16="http://schemas.microsoft.com/office/drawing/2014/main" id="{A9A0B292-3ED3-4BDA-AE61-F0EC206F568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02827" name="Rectangle 43">
            <a:extLst>
              <a:ext uri="{FF2B5EF4-FFF2-40B4-BE49-F238E27FC236}">
                <a16:creationId xmlns:a16="http://schemas.microsoft.com/office/drawing/2014/main" id="{CFF17572-E176-4E0F-9D31-562950D18C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FD48A8-EA3C-4F8B-83E4-4811C724BF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08D9-0504-4EBB-AA67-048B07F9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938EA-760E-4C1B-80AB-DA328BD4E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0B7D9-7A3F-4E84-9C67-57D594D74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4A94C-883F-4765-BB0D-A39A0EAA33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1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797B0-6A99-4393-B843-900660601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57738-626D-43F2-9EE3-D5898B89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F1A02-6D29-4662-BCA8-E9FFA602A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71FE22-A98D-41D6-B14E-EA5048EA0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23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233C-2483-4B42-8577-D29497FF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18924-1E4E-4CD7-B5EE-D7276146E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DFEEC-7578-4088-A2EC-161AEDB5B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C9E6C6-5329-475D-8442-0DA77A508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85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2394-4E33-4D3A-9C59-2D17BBD2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74C91-76E2-45D8-B7D2-8AD7C7EBE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59032-CAED-4456-8C0B-BCB9EDC1AB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AB9D0B-3863-4F6F-B15B-2595B453D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54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5AB9-7F25-42AA-9D1F-B43A19E5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704F7-3F99-4107-A6FE-905B72889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9E969-1FB3-415B-ABD4-58014162F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40CD1-C30E-43B3-969B-B1472F3A8B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1D4D0-9B46-46E9-9E7B-B745F52292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75EC-EAB0-485D-9A6B-CEC7ED4D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1A7FA-F9BB-4483-B8E9-D7E8DD3A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BB0A1-5E47-43AF-ABFF-08380B426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7E015-6D9D-44FE-8807-966A930D4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84555-D5AA-475B-BDFF-C331A0279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9DE6B-AEFD-43A5-B091-B26664C4F1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9517E-33EA-4BFB-A1D3-1BCD74253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75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64E4-4578-4B20-9142-1BAE6793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5EA48C-7381-4510-9499-69A94B1F33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A3C69-FDEB-4120-95E3-804C23AF10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16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300435-0C9E-4000-9E3E-C33A2C3049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D9180B-9D6B-4894-B7A7-9FB2337C4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5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317E-6627-420E-8067-38B6100F3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771F-6887-4823-9631-E4F621DE0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EFECB-E426-4A7E-8B12-7CAA267E4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ECE71-D8AA-4C2E-A76A-DA41A487E5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AC5953-278C-47E5-AFB0-8B09D7F02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23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8464-5675-4A70-B226-519F869A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050E5-E77C-4505-A60F-BDEF0C36F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EA052-F6B8-4B14-AF26-38C8F5625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01E7F-2047-4294-AF75-32F22711E8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CEFC00-2795-4B53-8CF0-8AA9A3BAD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62" name="Group 2">
            <a:extLst>
              <a:ext uri="{FF2B5EF4-FFF2-40B4-BE49-F238E27FC236}">
                <a16:creationId xmlns:a16="http://schemas.microsoft.com/office/drawing/2014/main" id="{DA4E57F9-4FA0-4A0F-BF64-E5795300FA0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01763" name="Freeform 3">
              <a:extLst>
                <a:ext uri="{FF2B5EF4-FFF2-40B4-BE49-F238E27FC236}">
                  <a16:creationId xmlns:a16="http://schemas.microsoft.com/office/drawing/2014/main" id="{C1F50FCB-72CB-4236-A21B-3446A25917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4" name="Freeform 4">
              <a:extLst>
                <a:ext uri="{FF2B5EF4-FFF2-40B4-BE49-F238E27FC236}">
                  <a16:creationId xmlns:a16="http://schemas.microsoft.com/office/drawing/2014/main" id="{E92826D0-CE83-4B38-9959-7498566FDB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5" name="Freeform 5">
              <a:extLst>
                <a:ext uri="{FF2B5EF4-FFF2-40B4-BE49-F238E27FC236}">
                  <a16:creationId xmlns:a16="http://schemas.microsoft.com/office/drawing/2014/main" id="{8322D080-660B-4527-8CBC-CA279B0B4C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766" name="Group 6">
              <a:extLst>
                <a:ext uri="{FF2B5EF4-FFF2-40B4-BE49-F238E27FC236}">
                  <a16:creationId xmlns:a16="http://schemas.microsoft.com/office/drawing/2014/main" id="{63C37E97-D2C3-4B8A-B16E-C68EEE584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01767" name="Freeform 7">
                <a:extLst>
                  <a:ext uri="{FF2B5EF4-FFF2-40B4-BE49-F238E27FC236}">
                    <a16:creationId xmlns:a16="http://schemas.microsoft.com/office/drawing/2014/main" id="{3629D0BA-0558-46B3-A71F-464AC2F4E3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68" name="Freeform 8">
                <a:extLst>
                  <a:ext uri="{FF2B5EF4-FFF2-40B4-BE49-F238E27FC236}">
                    <a16:creationId xmlns:a16="http://schemas.microsoft.com/office/drawing/2014/main" id="{4F81A7EA-15AD-4E30-9B44-48B04EEFFB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69" name="Freeform 9">
                <a:extLst>
                  <a:ext uri="{FF2B5EF4-FFF2-40B4-BE49-F238E27FC236}">
                    <a16:creationId xmlns:a16="http://schemas.microsoft.com/office/drawing/2014/main" id="{5EBF3325-A20D-4497-9EC6-1F8F7502174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0" name="Freeform 10">
                <a:extLst>
                  <a:ext uri="{FF2B5EF4-FFF2-40B4-BE49-F238E27FC236}">
                    <a16:creationId xmlns:a16="http://schemas.microsoft.com/office/drawing/2014/main" id="{CEEF1859-BC70-4EBF-AD7F-2B141FDA5B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1" name="Freeform 11">
                <a:extLst>
                  <a:ext uri="{FF2B5EF4-FFF2-40B4-BE49-F238E27FC236}">
                    <a16:creationId xmlns:a16="http://schemas.microsoft.com/office/drawing/2014/main" id="{BA41E5A9-8DCC-4DB8-9633-B6A9FB548B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2" name="Freeform 12">
                <a:extLst>
                  <a:ext uri="{FF2B5EF4-FFF2-40B4-BE49-F238E27FC236}">
                    <a16:creationId xmlns:a16="http://schemas.microsoft.com/office/drawing/2014/main" id="{06613A79-AF4B-408F-90C2-9EAF4D149B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3" name="Freeform 13">
                <a:extLst>
                  <a:ext uri="{FF2B5EF4-FFF2-40B4-BE49-F238E27FC236}">
                    <a16:creationId xmlns:a16="http://schemas.microsoft.com/office/drawing/2014/main" id="{7B7010E6-CC69-491D-9E39-B65ABCD9A0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4" name="Freeform 14">
                <a:extLst>
                  <a:ext uri="{FF2B5EF4-FFF2-40B4-BE49-F238E27FC236}">
                    <a16:creationId xmlns:a16="http://schemas.microsoft.com/office/drawing/2014/main" id="{813188A7-4DD6-4AF8-BFCC-E459C2770E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5" name="Freeform 15">
                <a:extLst>
                  <a:ext uri="{FF2B5EF4-FFF2-40B4-BE49-F238E27FC236}">
                    <a16:creationId xmlns:a16="http://schemas.microsoft.com/office/drawing/2014/main" id="{46E76309-F2EE-49C0-B344-0A0905882A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6" name="Freeform 16">
                <a:extLst>
                  <a:ext uri="{FF2B5EF4-FFF2-40B4-BE49-F238E27FC236}">
                    <a16:creationId xmlns:a16="http://schemas.microsoft.com/office/drawing/2014/main" id="{1BA48666-D01E-4B0B-B059-E157D5894F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7" name="Freeform 17">
                <a:extLst>
                  <a:ext uri="{FF2B5EF4-FFF2-40B4-BE49-F238E27FC236}">
                    <a16:creationId xmlns:a16="http://schemas.microsoft.com/office/drawing/2014/main" id="{3397303C-9E32-4287-8094-0750B10D78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8" name="Freeform 18">
                <a:extLst>
                  <a:ext uri="{FF2B5EF4-FFF2-40B4-BE49-F238E27FC236}">
                    <a16:creationId xmlns:a16="http://schemas.microsoft.com/office/drawing/2014/main" id="{86863DF9-7153-4F30-943C-FEC44324C42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79" name="Freeform 19">
                <a:extLst>
                  <a:ext uri="{FF2B5EF4-FFF2-40B4-BE49-F238E27FC236}">
                    <a16:creationId xmlns:a16="http://schemas.microsoft.com/office/drawing/2014/main" id="{AEB5FB4F-F497-430A-AABE-30117D6C33A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780" name="Freeform 20">
              <a:extLst>
                <a:ext uri="{FF2B5EF4-FFF2-40B4-BE49-F238E27FC236}">
                  <a16:creationId xmlns:a16="http://schemas.microsoft.com/office/drawing/2014/main" id="{596EE2FC-C8E7-4860-9C1F-52192C6601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1" name="Freeform 21">
              <a:extLst>
                <a:ext uri="{FF2B5EF4-FFF2-40B4-BE49-F238E27FC236}">
                  <a16:creationId xmlns:a16="http://schemas.microsoft.com/office/drawing/2014/main" id="{BECF5CF5-6DF8-403D-A633-93C2F039C5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2" name="Freeform 22">
              <a:extLst>
                <a:ext uri="{FF2B5EF4-FFF2-40B4-BE49-F238E27FC236}">
                  <a16:creationId xmlns:a16="http://schemas.microsoft.com/office/drawing/2014/main" id="{9C05B21F-9278-4BCA-BAE8-27F0829C30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3" name="Freeform 23">
              <a:extLst>
                <a:ext uri="{FF2B5EF4-FFF2-40B4-BE49-F238E27FC236}">
                  <a16:creationId xmlns:a16="http://schemas.microsoft.com/office/drawing/2014/main" id="{E5BA4746-5D02-4324-99DF-0DDA7C3F89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4" name="Freeform 24">
              <a:extLst>
                <a:ext uri="{FF2B5EF4-FFF2-40B4-BE49-F238E27FC236}">
                  <a16:creationId xmlns:a16="http://schemas.microsoft.com/office/drawing/2014/main" id="{2B266A15-72E9-4F6F-ADC3-76AB1D8254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5" name="Freeform 25">
              <a:extLst>
                <a:ext uri="{FF2B5EF4-FFF2-40B4-BE49-F238E27FC236}">
                  <a16:creationId xmlns:a16="http://schemas.microsoft.com/office/drawing/2014/main" id="{2D775D35-DCBA-4172-9262-AE4B9A8320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6" name="Freeform 26">
              <a:extLst>
                <a:ext uri="{FF2B5EF4-FFF2-40B4-BE49-F238E27FC236}">
                  <a16:creationId xmlns:a16="http://schemas.microsoft.com/office/drawing/2014/main" id="{FECD8F13-6706-4394-9206-6CB2383A8B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7" name="Freeform 27">
              <a:extLst>
                <a:ext uri="{FF2B5EF4-FFF2-40B4-BE49-F238E27FC236}">
                  <a16:creationId xmlns:a16="http://schemas.microsoft.com/office/drawing/2014/main" id="{AF725BC9-DC5B-427E-93FF-9B814781D7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8" name="Line 28">
              <a:extLst>
                <a:ext uri="{FF2B5EF4-FFF2-40B4-BE49-F238E27FC236}">
                  <a16:creationId xmlns:a16="http://schemas.microsoft.com/office/drawing/2014/main" id="{7BFB08FA-F07A-4923-8EC1-F10E8BD8B47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9" name="Line 29">
              <a:extLst>
                <a:ext uri="{FF2B5EF4-FFF2-40B4-BE49-F238E27FC236}">
                  <a16:creationId xmlns:a16="http://schemas.microsoft.com/office/drawing/2014/main" id="{516C9862-DFE3-4C6E-A27D-E349C5522C9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90" name="Line 30">
              <a:extLst>
                <a:ext uri="{FF2B5EF4-FFF2-40B4-BE49-F238E27FC236}">
                  <a16:creationId xmlns:a16="http://schemas.microsoft.com/office/drawing/2014/main" id="{0463CA87-3383-4C8C-B700-01B8E1CDFEB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791" name="Group 31">
              <a:extLst>
                <a:ext uri="{FF2B5EF4-FFF2-40B4-BE49-F238E27FC236}">
                  <a16:creationId xmlns:a16="http://schemas.microsoft.com/office/drawing/2014/main" id="{9F53D3A2-206F-4D04-8614-D80D0CB6F5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01792" name="Line 32">
                <a:extLst>
                  <a:ext uri="{FF2B5EF4-FFF2-40B4-BE49-F238E27FC236}">
                    <a16:creationId xmlns:a16="http://schemas.microsoft.com/office/drawing/2014/main" id="{AB55B364-F232-48E0-8C04-A84535EAFF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3" name="Line 33">
                <a:extLst>
                  <a:ext uri="{FF2B5EF4-FFF2-40B4-BE49-F238E27FC236}">
                    <a16:creationId xmlns:a16="http://schemas.microsoft.com/office/drawing/2014/main" id="{11563D36-74DF-4971-8C2F-A8D7992032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4" name="Line 34">
                <a:extLst>
                  <a:ext uri="{FF2B5EF4-FFF2-40B4-BE49-F238E27FC236}">
                    <a16:creationId xmlns:a16="http://schemas.microsoft.com/office/drawing/2014/main" id="{C5D1F345-8847-494D-87B4-7FE5FC3AA3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5" name="Line 35">
                <a:extLst>
                  <a:ext uri="{FF2B5EF4-FFF2-40B4-BE49-F238E27FC236}">
                    <a16:creationId xmlns:a16="http://schemas.microsoft.com/office/drawing/2014/main" id="{67AC65C4-4BD9-4E00-A52E-21442690FC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6" name="Line 36">
                <a:extLst>
                  <a:ext uri="{FF2B5EF4-FFF2-40B4-BE49-F238E27FC236}">
                    <a16:creationId xmlns:a16="http://schemas.microsoft.com/office/drawing/2014/main" id="{17D689EF-6216-4E8A-BE0E-B08260F168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797" name="Line 37">
              <a:extLst>
                <a:ext uri="{FF2B5EF4-FFF2-40B4-BE49-F238E27FC236}">
                  <a16:creationId xmlns:a16="http://schemas.microsoft.com/office/drawing/2014/main" id="{B99D3895-8185-4BBF-97A6-4DB6FEB1A7F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98" name="Line 38">
              <a:extLst>
                <a:ext uri="{FF2B5EF4-FFF2-40B4-BE49-F238E27FC236}">
                  <a16:creationId xmlns:a16="http://schemas.microsoft.com/office/drawing/2014/main" id="{763561CB-ACF9-46F3-A9F0-9BF12C5700B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799" name="Rectangle 39">
            <a:extLst>
              <a:ext uri="{FF2B5EF4-FFF2-40B4-BE49-F238E27FC236}">
                <a16:creationId xmlns:a16="http://schemas.microsoft.com/office/drawing/2014/main" id="{9572AC00-E87B-4BA4-8099-256CC886A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01802" name="Rectangle 42">
            <a:extLst>
              <a:ext uri="{FF2B5EF4-FFF2-40B4-BE49-F238E27FC236}">
                <a16:creationId xmlns:a16="http://schemas.microsoft.com/office/drawing/2014/main" id="{3A50C0C9-14B7-4BD8-A77D-8BCEDE9E7D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FB9A37-795E-4BAA-BA74-337EB114FA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1803" name="Rectangle 43">
            <a:extLst>
              <a:ext uri="{FF2B5EF4-FFF2-40B4-BE49-F238E27FC236}">
                <a16:creationId xmlns:a16="http://schemas.microsoft.com/office/drawing/2014/main" id="{B599C879-8787-4084-B0D6-FBD1E8526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3" grpId="0" uiExpand="1" build="p" bldLvl="3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01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01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01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01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uthentication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.png"/><Relationship Id="rId4" Type="http://schemas.openxmlformats.org/officeDocument/2006/relationships/hyperlink" Target="http://en.wikipedia.org/wiki/Electronic_shopping_car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3">
            <a:extLst>
              <a:ext uri="{FF2B5EF4-FFF2-40B4-BE49-F238E27FC236}">
                <a16:creationId xmlns:a16="http://schemas.microsoft.com/office/drawing/2014/main" id="{C04A80A6-545D-4F4A-BDAC-1A4FE7C501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24D28C6-34E0-4BCC-95CD-B75DF439081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9714" name="Rectangle 2">
            <a:extLst>
              <a:ext uri="{FF2B5EF4-FFF2-40B4-BE49-F238E27FC236}">
                <a16:creationId xmlns:a16="http://schemas.microsoft.com/office/drawing/2014/main" id="{0134AA67-3FAB-409C-9625-C4A2DC8552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736725"/>
          </a:xfrm>
        </p:spPr>
        <p:txBody>
          <a:bodyPr/>
          <a:lstStyle/>
          <a:p>
            <a:br>
              <a:rPr lang="en-US" altLang="en-US"/>
            </a:br>
            <a:r>
              <a:rPr lang="en-US" altLang="en-US"/>
              <a:t>Servlet </a:t>
            </a:r>
            <a:r>
              <a:rPr lang="en-US" altLang="en-US" dirty="0"/>
              <a:t>Cookies</a:t>
            </a:r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37D5CB18-332E-45DE-A239-EA6E635824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4419600"/>
            <a:ext cx="6400800" cy="1752600"/>
          </a:xfrm>
        </p:spPr>
        <p:txBody>
          <a:bodyPr/>
          <a:lstStyle/>
          <a:p>
            <a:r>
              <a:rPr lang="en-US" altLang="en-US"/>
              <a:t>L. Grewe</a:t>
            </a:r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C7038291-7138-42AC-B22D-C2144B837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192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99718" name="Picture 6">
            <a:hlinkClick r:id="" action="ppaction://media"/>
            <a:extLst>
              <a:ext uri="{FF2B5EF4-FFF2-40B4-BE49-F238E27FC236}">
                <a16:creationId xmlns:a16="http://schemas.microsoft.com/office/drawing/2014/main" id="{C727DF90-D1B3-491D-8BFE-723790AC1D98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05" fill="hold"/>
                                        <p:tgtEl>
                                          <p:spTgt spid="4997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971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7886677-2D29-4EEA-8F50-B6C88C7E4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04E5-92CD-42BC-874B-27DCC69F8A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F6CC5229-CBEE-48C6-A4FB-4F6215B01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en-US" altLang="en-US" sz="4000"/>
              <a:t>What is a cookie?</a:t>
            </a:r>
          </a:p>
        </p:txBody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DADF97BE-3196-4848-B2CD-6B2855451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en-US" altLang="en-US" sz="2800"/>
              <a:t>Name-value bindings sent by a server to a web browser and then sent back unchanged by the browser each time it accesses that server.</a:t>
            </a:r>
          </a:p>
          <a:p>
            <a:pPr lvl="1"/>
            <a:r>
              <a:rPr lang="en-US" altLang="en-US" sz="2400"/>
              <a:t>e.g.    login = grewe   </a:t>
            </a:r>
            <a:r>
              <a:rPr lang="en-US" altLang="en-US" sz="1800" i="1"/>
              <a:t>(name = value)</a:t>
            </a:r>
            <a:r>
              <a:rPr lang="en-US" altLang="en-US" sz="2400"/>
              <a:t> 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 sz="2800"/>
              <a:t>Used for </a:t>
            </a:r>
            <a:r>
              <a:rPr lang="en-US" altLang="en-US" sz="2800">
                <a:hlinkClick r:id="rId3" tooltip="Authentication"/>
              </a:rPr>
              <a:t>authenticating</a:t>
            </a:r>
            <a:r>
              <a:rPr lang="en-US" altLang="en-US" sz="2800"/>
              <a:t>, tracking, and maintaining specific information about users, such as site preferences or the contents of their </a:t>
            </a:r>
            <a:r>
              <a:rPr lang="en-US" altLang="en-US" sz="2800">
                <a:hlinkClick r:id="rId4" tooltip="Electronic shopping cart"/>
              </a:rPr>
              <a:t>electronic shopping carts</a:t>
            </a:r>
            <a:r>
              <a:rPr lang="en-US" altLang="en-US" sz="2800"/>
              <a:t>. </a:t>
            </a:r>
          </a:p>
        </p:txBody>
      </p:sp>
      <p:pic>
        <p:nvPicPr>
          <p:cNvPr id="508932" name="Picture 4">
            <a:hlinkClick r:id="" action="ppaction://media"/>
            <a:extLst>
              <a:ext uri="{FF2B5EF4-FFF2-40B4-BE49-F238E27FC236}">
                <a16:creationId xmlns:a16="http://schemas.microsoft.com/office/drawing/2014/main" id="{93DD7E8D-A4AF-4EEE-91B6-7A1ACD871393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605" fill="hold"/>
                                        <p:tgtEl>
                                          <p:spTgt spid="5089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8932"/>
                </p:tgtEl>
              </p:cMediaNode>
            </p:audio>
          </p:childTnLst>
        </p:cTn>
      </p:par>
    </p:tnLst>
    <p:bldLst>
      <p:bldP spid="508931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53D4E0-DE57-4E84-8B2C-7ABBBE2F42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6215-7E50-450F-BEDF-29170BC298D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62" name="Rectangle 2">
            <a:extLst>
              <a:ext uri="{FF2B5EF4-FFF2-40B4-BE49-F238E27FC236}">
                <a16:creationId xmlns:a16="http://schemas.microsoft.com/office/drawing/2014/main" id="{71ED4ECF-77C5-45CE-AB0D-5C549651A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Servlets and Cookies</a:t>
            </a:r>
          </a:p>
        </p:txBody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94033694-46CD-472E-831C-F0D1CC5D8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Java Servlet API provides comfortable mechanisms to handle cookies</a:t>
            </a:r>
          </a:p>
          <a:p>
            <a:r>
              <a:rPr lang="en-US" altLang="en-US" sz="2800"/>
              <a:t>The class </a:t>
            </a:r>
            <a:r>
              <a:rPr lang="en-US" altLang="en-US" sz="28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javax.servlet.http.Cookie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/>
              <a:t>represents a cookie</a:t>
            </a:r>
          </a:p>
          <a:p>
            <a:pPr lvl="1"/>
            <a:r>
              <a:rPr lang="en-US" altLang="en-US"/>
              <a:t>Getter methods: </a:t>
            </a:r>
          </a:p>
          <a:p>
            <a:pPr lvl="2"/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getName()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getValue()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getPath()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getDomain()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getMaxAge()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getSecure()</a:t>
            </a:r>
            <a:r>
              <a:rPr lang="en-US" altLang="en-US" sz="2800">
                <a:solidFill>
                  <a:schemeClr val="hlink"/>
                </a:solidFill>
              </a:rPr>
              <a:t>…</a:t>
            </a:r>
          </a:p>
          <a:p>
            <a:pPr lvl="1"/>
            <a:r>
              <a:rPr lang="en-US" altLang="en-US"/>
              <a:t>Setter methods: </a:t>
            </a:r>
          </a:p>
          <a:p>
            <a:pPr lvl="2"/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setValue()</a:t>
            </a:r>
            <a:r>
              <a:rPr lang="en-US" altLang="en-US" sz="2800">
                <a:solidFill>
                  <a:schemeClr val="hlink"/>
                </a:solidFill>
              </a:rPr>
              <a:t>,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setPath()</a:t>
            </a:r>
            <a:r>
              <a:rPr lang="en-US" altLang="en-US" sz="2800">
                <a:solidFill>
                  <a:schemeClr val="hlink"/>
                </a:solidFill>
              </a:rPr>
              <a:t>, 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setDomain()</a:t>
            </a:r>
            <a:r>
              <a:rPr lang="en-US" altLang="en-US" sz="2800">
                <a:solidFill>
                  <a:schemeClr val="hlink"/>
                </a:solidFill>
              </a:rPr>
              <a:t>,</a:t>
            </a: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setMaxAge()</a:t>
            </a:r>
            <a:r>
              <a:rPr lang="en-US" altLang="en-US" sz="2800">
                <a:solidFill>
                  <a:schemeClr val="hlink"/>
                </a:solidFill>
              </a:rPr>
              <a:t>…</a:t>
            </a:r>
          </a:p>
          <a:p>
            <a:endParaRPr lang="en-US" altLang="en-US">
              <a:solidFill>
                <a:schemeClr val="hlink"/>
              </a:solidFill>
            </a:endParaRPr>
          </a:p>
        </p:txBody>
      </p:sp>
      <p:pic>
        <p:nvPicPr>
          <p:cNvPr id="450564" name="Picture 4">
            <a:hlinkClick r:id="" action="ppaction://media"/>
            <a:extLst>
              <a:ext uri="{FF2B5EF4-FFF2-40B4-BE49-F238E27FC236}">
                <a16:creationId xmlns:a16="http://schemas.microsoft.com/office/drawing/2014/main" id="{F9479474-A746-4F7C-9F9C-65C49A24DBF9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866" fill="hold"/>
                                        <p:tgtEl>
                                          <p:spTgt spid="450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564"/>
                </p:tgtEl>
              </p:cMediaNode>
            </p:audio>
          </p:childTnLst>
        </p:cTn>
      </p:par>
    </p:tnLst>
    <p:bldLst>
      <p:bldP spid="45056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7498895-A912-4F20-8AA8-97AC3FB5EE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26A61-E9A3-4455-AEE6-4A926AF1444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1586" name="Rectangle 2">
            <a:extLst>
              <a:ext uri="{FF2B5EF4-FFF2-40B4-BE49-F238E27FC236}">
                <a16:creationId xmlns:a16="http://schemas.microsoft.com/office/drawing/2014/main" id="{CBD7EC28-433B-4515-AA83-AE794A498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Servlets and Cookies (cont)</a:t>
            </a: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0EAFE4ED-3FC3-4D8D-AEC6-FBFB729FD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/>
              <a:t>Get the cookies from the service request: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Cookie[]</a:t>
            </a:r>
            <a:r>
              <a:rPr lang="en-US" altLang="en-US" sz="26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HttpServletRequest.getCookies() </a:t>
            </a:r>
          </a:p>
          <a:p>
            <a:pPr>
              <a:lnSpc>
                <a:spcPct val="120000"/>
              </a:lnSpc>
            </a:pPr>
            <a:r>
              <a:rPr lang="en-US" altLang="en-US"/>
              <a:t>Add a cookie to the service response:</a:t>
            </a:r>
          </a:p>
          <a:p>
            <a:pPr lvl="1" algn="ctr">
              <a:lnSpc>
                <a:spcPct val="120000"/>
              </a:lnSpc>
              <a:buFontTx/>
              <a:buNone/>
            </a:pPr>
            <a:r>
              <a:rPr lang="en-US" altLang="en-US" sz="26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HttpServletResponse.addCookie(Cookie cookie)</a:t>
            </a:r>
          </a:p>
          <a:p>
            <a:endParaRPr lang="en-US" altLang="en-US" sz="2800">
              <a:solidFill>
                <a:schemeClr val="hlink"/>
              </a:solidFill>
            </a:endParaRPr>
          </a:p>
        </p:txBody>
      </p:sp>
      <p:pic>
        <p:nvPicPr>
          <p:cNvPr id="451588" name="Picture 4">
            <a:hlinkClick r:id="" action="ppaction://media"/>
            <a:extLst>
              <a:ext uri="{FF2B5EF4-FFF2-40B4-BE49-F238E27FC236}">
                <a16:creationId xmlns:a16="http://schemas.microsoft.com/office/drawing/2014/main" id="{9C310D04-87CA-4E90-BDF5-DBA419217EE3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1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176" fill="hold"/>
                                        <p:tgtEl>
                                          <p:spTgt spid="4515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5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158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F8311E4-0354-4D71-A8A0-BCE9A09FC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FFF3-980D-4F1C-963F-80FDA10BA0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50" name="Rectangle 10">
            <a:extLst>
              <a:ext uri="{FF2B5EF4-FFF2-40B4-BE49-F238E27FC236}">
                <a16:creationId xmlns:a16="http://schemas.microsoft.com/office/drawing/2014/main" id="{CD916BEA-F5CB-4911-8687-57C52FD7D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/>
          <a:lstStyle/>
          <a:p>
            <a:r>
              <a:rPr lang="en-US" altLang="en-US" sz="4000"/>
              <a:t>Webpage that triggers Servlet to create a Cookie</a:t>
            </a:r>
          </a:p>
        </p:txBody>
      </p:sp>
      <p:sp>
        <p:nvSpPr>
          <p:cNvPr id="368652" name="Text Box 12">
            <a:extLst>
              <a:ext uri="{FF2B5EF4-FFF2-40B4-BE49-F238E27FC236}">
                <a16:creationId xmlns:a16="http://schemas.microsoft.com/office/drawing/2014/main" id="{4590A766-B276-4825-9A70-A04D6480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391400" cy="5038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&lt;head&gt;&lt;title&gt;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Name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&lt;/title&gt;&lt;/head&gt;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&lt;h1&gt;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name?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&lt;/h1&gt;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&lt;form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action=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"welcomeback"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method=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"get"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&lt;p&gt;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&lt;input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type=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"text"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name=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"username"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&lt;input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type=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"submit"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&lt;/p&gt;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&lt;/form&gt;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spcBef>
                <a:spcPct val="25000"/>
              </a:spcBef>
              <a:buSzPct val="100000"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  <a:endParaRPr lang="en-US" altLang="en-US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0D6E4632-36CA-4CD5-AA2C-4D421B51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743200"/>
            <a:ext cx="6934200" cy="4572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4" name="Rectangle 14">
            <a:extLst>
              <a:ext uri="{FF2B5EF4-FFF2-40B4-BE49-F238E27FC236}">
                <a16:creationId xmlns:a16="http://schemas.microsoft.com/office/drawing/2014/main" id="{FB5D55FA-C923-4B60-B809-7853ADC96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6934200" cy="4572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5" name="Text Box 15">
            <a:extLst>
              <a:ext uri="{FF2B5EF4-FFF2-40B4-BE49-F238E27FC236}">
                <a16:creationId xmlns:a16="http://schemas.microsoft.com/office/drawing/2014/main" id="{7F09031A-520C-4D10-AE15-EE3C718A8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181100"/>
            <a:ext cx="2514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lnSpc>
                <a:spcPct val="130000"/>
              </a:lnSpc>
              <a:spcBef>
                <a:spcPct val="50000"/>
              </a:spcBef>
              <a:buSzPct val="100000"/>
            </a:pPr>
            <a:r>
              <a:rPr lang="en-US" altLang="en-US" sz="2800" i="1">
                <a:solidFill>
                  <a:schemeClr val="hlink"/>
                </a:solidFill>
                <a:cs typeface="Times New Roman" panose="02020603050405020304" pitchFamily="18" charset="0"/>
              </a:rPr>
              <a:t>getname.html</a:t>
            </a:r>
          </a:p>
        </p:txBody>
      </p:sp>
      <p:pic>
        <p:nvPicPr>
          <p:cNvPr id="368657" name="Picture 17">
            <a:hlinkClick r:id="" action="ppaction://media"/>
            <a:extLst>
              <a:ext uri="{FF2B5EF4-FFF2-40B4-BE49-F238E27FC236}">
                <a16:creationId xmlns:a16="http://schemas.microsoft.com/office/drawing/2014/main" id="{B6297F7E-4743-418E-9318-57A6E960E346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5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067A61F-FFE2-48BD-B544-8C6CFC582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83E1C-03FA-4ACC-9D05-F0E7B02256C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2610" name="Rectangle 2">
            <a:extLst>
              <a:ext uri="{FF2B5EF4-FFF2-40B4-BE49-F238E27FC236}">
                <a16:creationId xmlns:a16="http://schemas.microsoft.com/office/drawing/2014/main" id="{07E0EF9F-4BFF-44C6-9D67-932E06543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/>
          <a:lstStyle/>
          <a:p>
            <a:r>
              <a:rPr lang="en-US" altLang="en-US"/>
              <a:t>An Example (cont)</a:t>
            </a:r>
          </a:p>
        </p:txBody>
      </p:sp>
      <p:sp>
        <p:nvSpPr>
          <p:cNvPr id="452611" name="Text Box 3">
            <a:extLst>
              <a:ext uri="{FF2B5EF4-FFF2-40B4-BE49-F238E27FC236}">
                <a16:creationId xmlns:a16="http://schemas.microsoft.com/office/drawing/2014/main" id="{C2CE1F6E-5FA8-4FBB-9FD6-76BD25ACC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48879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endParaRPr lang="en-US" altLang="en-US" sz="2200" b="1">
              <a:solidFill>
                <a:srgbClr val="7F00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WelcomeBack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extends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HttpServlet {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doGet(HttpServletRequest req, HttpServletResponse res)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throws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ServletException,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IOException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String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user = req.getParameter("username");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if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(user ==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{ // Find the "username" cookie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Cookie[] cookies = req.getCookies();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for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= 0; cookies !=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&amp;&amp; i &lt; cookies.length; ++i) {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if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(cookies[i].getName().equals("username"))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user = cookies[i].getValue();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}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} 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res.addCookie(</a:t>
            </a:r>
            <a:r>
              <a:rPr lang="en-US" altLang="en-US" sz="2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altLang="en-US"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Cookie("username", user));</a:t>
            </a:r>
          </a:p>
        </p:txBody>
      </p:sp>
      <p:sp>
        <p:nvSpPr>
          <p:cNvPr id="452612" name="Rectangle 4">
            <a:extLst>
              <a:ext uri="{FF2B5EF4-FFF2-40B4-BE49-F238E27FC236}">
                <a16:creationId xmlns:a16="http://schemas.microsoft.com/office/drawing/2014/main" id="{2424A599-7CA8-4BC8-B1CE-2611E72B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7696200" cy="3810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4" name="Text Box 6">
            <a:extLst>
              <a:ext uri="{FF2B5EF4-FFF2-40B4-BE49-F238E27FC236}">
                <a16:creationId xmlns:a16="http://schemas.microsoft.com/office/drawing/2014/main" id="{24A732C4-30CC-4F0F-95D2-940217CCF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066800"/>
            <a:ext cx="3200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lnSpc>
                <a:spcPct val="130000"/>
              </a:lnSpc>
              <a:spcBef>
                <a:spcPct val="50000"/>
              </a:spcBef>
              <a:buSzPct val="100000"/>
            </a:pPr>
            <a:r>
              <a:rPr lang="en-US" altLang="en-US" sz="2800" i="1">
                <a:solidFill>
                  <a:schemeClr val="hlink"/>
                </a:solidFill>
                <a:cs typeface="Times New Roman" panose="02020603050405020304" pitchFamily="18" charset="0"/>
              </a:rPr>
              <a:t>WelcomeBack.java</a:t>
            </a:r>
          </a:p>
        </p:txBody>
      </p:sp>
      <p:sp>
        <p:nvSpPr>
          <p:cNvPr id="452619" name="Rectangle 11">
            <a:extLst>
              <a:ext uri="{FF2B5EF4-FFF2-40B4-BE49-F238E27FC236}">
                <a16:creationId xmlns:a16="http://schemas.microsoft.com/office/drawing/2014/main" id="{C737087F-AFB6-4370-AB6D-C782BB2D5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7696200" cy="3810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20" name="Rectangle 12">
            <a:extLst>
              <a:ext uri="{FF2B5EF4-FFF2-40B4-BE49-F238E27FC236}">
                <a16:creationId xmlns:a16="http://schemas.microsoft.com/office/drawing/2014/main" id="{93E18978-A8DA-4D9C-983B-96F3B106C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7696200" cy="16002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21" name="Rectangle 13">
            <a:extLst>
              <a:ext uri="{FF2B5EF4-FFF2-40B4-BE49-F238E27FC236}">
                <a16:creationId xmlns:a16="http://schemas.microsoft.com/office/drawing/2014/main" id="{820DEFFD-E0DC-45C8-BAE1-B94C697C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15000"/>
            <a:ext cx="7696200" cy="3810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2622" name="Picture 14">
            <a:hlinkClick r:id="" action="ppaction://media"/>
            <a:extLst>
              <a:ext uri="{FF2B5EF4-FFF2-40B4-BE49-F238E27FC236}">
                <a16:creationId xmlns:a16="http://schemas.microsoft.com/office/drawing/2014/main" id="{C56617D5-0B02-45ED-B415-21A6F965398D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526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262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A9B1799-4641-4160-BC22-7B025A515C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BDB34-DF46-49AE-9014-DA8A5485A7E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A67A70B1-88BD-4E1F-9038-F35E60396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/>
          <a:lstStyle/>
          <a:p>
            <a:r>
              <a:rPr lang="en-US" altLang="en-US"/>
              <a:t>An Example (cont)</a:t>
            </a:r>
          </a:p>
        </p:txBody>
      </p:sp>
      <p:sp>
        <p:nvSpPr>
          <p:cNvPr id="453635" name="Text Box 3">
            <a:extLst>
              <a:ext uri="{FF2B5EF4-FFF2-40B4-BE49-F238E27FC236}">
                <a16:creationId xmlns:a16="http://schemas.microsoft.com/office/drawing/2014/main" id="{BD126902-DC35-422F-9623-69286285E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19200"/>
            <a:ext cx="7467600" cy="40846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rgbClr val="7F00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if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(user == </a:t>
            </a:r>
            <a:r>
              <a:rPr lang="en-US" altLang="en-US" sz="2200" b="1">
                <a:solidFill>
                  <a:srgbClr val="7F00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n-US" altLang="en-US" sz="2200">
                <a:solidFill>
                  <a:srgbClr val="3F7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No parameter and no cookie</a:t>
            </a:r>
            <a:endParaRPr lang="en-US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    res.sendRedirect(</a:t>
            </a:r>
            <a:r>
              <a:rPr lang="en-US" altLang="en-US" sz="2200">
                <a:solidFill>
                  <a:srgbClr val="2A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"getname.html"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endParaRPr lang="en-US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 res.setContentType(</a:t>
            </a:r>
            <a:r>
              <a:rPr lang="en-US" altLang="en-US" sz="2200">
                <a:solidFill>
                  <a:srgbClr val="2A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"text/html"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 b="1">
                <a:solidFill>
                  <a:srgbClr val="7F00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PrintWriter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out = res.getWriter();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 out.println(</a:t>
            </a:r>
            <a:r>
              <a:rPr lang="en-US" altLang="en-US" sz="2200">
                <a:solidFill>
                  <a:srgbClr val="2A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"&lt;html&gt;&lt;body&gt;&lt;h1&gt;Welcome Back "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+ user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               + </a:t>
            </a:r>
            <a:r>
              <a:rPr lang="en-US" altLang="en-US" sz="2200">
                <a:solidFill>
                  <a:srgbClr val="2A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"&lt;/h1&gt;&lt;/body&gt;&lt;/html&gt;"</a:t>
            </a: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endParaRPr lang="en-US" alt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pPr algn="l" rtl="0">
              <a:lnSpc>
                <a:spcPct val="110000"/>
              </a:lnSpc>
              <a:spcBef>
                <a:spcPct val="10000"/>
              </a:spcBef>
              <a:buSzPct val="100000"/>
            </a:pPr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53636" name="Rectangle 4">
            <a:extLst>
              <a:ext uri="{FF2B5EF4-FFF2-40B4-BE49-F238E27FC236}">
                <a16:creationId xmlns:a16="http://schemas.microsoft.com/office/drawing/2014/main" id="{6172ED9D-F35E-4A76-8354-EAC74B6E6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295400"/>
            <a:ext cx="7086600" cy="7620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7" name="Text Box 5">
            <a:extLst>
              <a:ext uri="{FF2B5EF4-FFF2-40B4-BE49-F238E27FC236}">
                <a16:creationId xmlns:a16="http://schemas.microsoft.com/office/drawing/2014/main" id="{B369F04B-9429-45C3-A018-4D72687AF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3200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rtl="0">
              <a:lnSpc>
                <a:spcPct val="130000"/>
              </a:lnSpc>
              <a:spcBef>
                <a:spcPct val="50000"/>
              </a:spcBef>
              <a:buSzPct val="100000"/>
            </a:pPr>
            <a:r>
              <a:rPr lang="en-US" altLang="en-US" sz="2800" i="1">
                <a:solidFill>
                  <a:srgbClr val="CC0000"/>
                </a:solidFill>
                <a:cs typeface="Times New Roman" panose="02020603050405020304" pitchFamily="18" charset="0"/>
              </a:rPr>
              <a:t>WelcomeBack.java</a:t>
            </a:r>
          </a:p>
        </p:txBody>
      </p:sp>
      <p:sp>
        <p:nvSpPr>
          <p:cNvPr id="453638" name="Rectangle 6">
            <a:extLst>
              <a:ext uri="{FF2B5EF4-FFF2-40B4-BE49-F238E27FC236}">
                <a16:creationId xmlns:a16="http://schemas.microsoft.com/office/drawing/2014/main" id="{B2F657F8-7CDA-41CD-B474-37DF1522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438400"/>
            <a:ext cx="7086600" cy="1676400"/>
          </a:xfrm>
          <a:prstGeom prst="rect">
            <a:avLst/>
          </a:prstGeom>
          <a:solidFill>
            <a:srgbClr val="FFFF66">
              <a:alpha val="28999"/>
            </a:srgbClr>
          </a:solidFill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3642" name="Picture 10">
            <a:hlinkClick r:id="" action="ppaction://media"/>
            <a:extLst>
              <a:ext uri="{FF2B5EF4-FFF2-40B4-BE49-F238E27FC236}">
                <a16:creationId xmlns:a16="http://schemas.microsoft.com/office/drawing/2014/main" id="{341D054E-44DE-4962-AAA4-B487B06D82C3}"/>
              </a:ext>
            </a:extLst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536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364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10964</TotalTime>
  <Words>429</Words>
  <Application>Microsoft Office PowerPoint</Application>
  <PresentationFormat>On-screen Show (4:3)</PresentationFormat>
  <Paragraphs>65</Paragraphs>
  <Slides>7</Slides>
  <Notes>1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Verdana</vt:lpstr>
      <vt:lpstr>Wingdings</vt:lpstr>
      <vt:lpstr>Globe</vt:lpstr>
      <vt:lpstr> Servlet Cookies</vt:lpstr>
      <vt:lpstr>What is a cookie?</vt:lpstr>
      <vt:lpstr>Servlets and Cookies</vt:lpstr>
      <vt:lpstr>Servlets and Cookies (cont)</vt:lpstr>
      <vt:lpstr>Webpage that triggers Servlet to create a Cookie</vt:lpstr>
      <vt:lpstr>An Example (cont)</vt:lpstr>
      <vt:lpstr>An Example (cont)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Servlets</dc:title>
  <dc:creator>user</dc:creator>
  <cp:lastModifiedBy>Lynne Grewe</cp:lastModifiedBy>
  <cp:revision>375</cp:revision>
  <dcterms:created xsi:type="dcterms:W3CDTF">2001-05-28T20:45:39Z</dcterms:created>
  <dcterms:modified xsi:type="dcterms:W3CDTF">2019-10-10T03:04:30Z</dcterms:modified>
</cp:coreProperties>
</file>