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1"/>
  </p:notesMasterIdLst>
  <p:sldIdLst>
    <p:sldId id="256" r:id="rId2"/>
    <p:sldId id="350" r:id="rId3"/>
    <p:sldId id="360" r:id="rId4"/>
    <p:sldId id="361" r:id="rId5"/>
    <p:sldId id="347" r:id="rId6"/>
    <p:sldId id="348" r:id="rId7"/>
    <p:sldId id="349" r:id="rId8"/>
    <p:sldId id="354" r:id="rId9"/>
    <p:sldId id="355" r:id="rId10"/>
    <p:sldId id="351" r:id="rId11"/>
    <p:sldId id="352" r:id="rId12"/>
    <p:sldId id="353" r:id="rId13"/>
    <p:sldId id="356" r:id="rId14"/>
    <p:sldId id="357" r:id="rId15"/>
    <p:sldId id="358" r:id="rId16"/>
    <p:sldId id="359" r:id="rId17"/>
    <p:sldId id="363" r:id="rId18"/>
    <p:sldId id="364" r:id="rId19"/>
    <p:sldId id="3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1900" autoAdjust="0"/>
  </p:normalViewPr>
  <p:slideViewPr>
    <p:cSldViewPr>
      <p:cViewPr>
        <p:scale>
          <a:sx n="81" d="100"/>
          <a:sy n="81" d="100"/>
        </p:scale>
        <p:origin x="-162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4C08-C39C-45DD-9FB5-ED1B01068503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1BF7-426A-4D4B-9385-6520D3CA1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4953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Ruby on Rails: Databases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95725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en/thumb/e/e9/Ruby_on_Rails.svg/791px-Ruby_on_Rai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827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Create New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Tweet.new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t.status</a:t>
            </a:r>
            <a:r>
              <a:rPr lang="en-US" b="1" dirty="0" smtClean="0">
                <a:solidFill>
                  <a:srgbClr val="0070C0"/>
                </a:solidFill>
              </a:rPr>
              <a:t> = “I &lt; 3 brains.”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T= </a:t>
            </a:r>
            <a:r>
              <a:rPr lang="en-US" i="1" dirty="0" err="1" smtClean="0"/>
              <a:t>TableName.new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t.key</a:t>
            </a:r>
            <a:r>
              <a:rPr lang="en-US" i="1" dirty="0" smtClean="0"/>
              <a:t> = value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Create New Entry –ALTERNATIVE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Tweet.new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status : “I &lt; 3 brains.”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zombie: “Jim”)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i="1" dirty="0" smtClean="0"/>
              <a:t>= </a:t>
            </a:r>
            <a:r>
              <a:rPr lang="en-US" i="1" dirty="0" err="1" smtClean="0"/>
              <a:t>TableName.new</a:t>
            </a:r>
            <a:r>
              <a:rPr lang="en-US" i="1" dirty="0"/>
              <a:t>(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key1: value1,</a:t>
            </a:r>
            <a:br>
              <a:rPr lang="en-US" i="1" dirty="0" smtClean="0"/>
            </a:br>
            <a:r>
              <a:rPr lang="en-US" i="1" dirty="0" smtClean="0"/>
              <a:t>       key2: value2)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Create New Entry –ALTERNATIVE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Tweet.create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status : “I &lt; 3 brains.”,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zombie: “Jim”)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i="1" dirty="0" smtClean="0"/>
              <a:t>= </a:t>
            </a:r>
            <a:r>
              <a:rPr lang="en-US" i="1" dirty="0" err="1" smtClean="0"/>
              <a:t>TableName.create</a:t>
            </a:r>
            <a:r>
              <a:rPr lang="en-US" i="1" dirty="0" smtClean="0"/>
              <a:t>(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key1: value1,</a:t>
            </a:r>
            <a:br>
              <a:rPr lang="en-US" i="1" dirty="0" smtClean="0"/>
            </a:br>
            <a:r>
              <a:rPr lang="en-US" i="1" dirty="0" smtClean="0"/>
              <a:t>       key2: value2)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ALSO: you do not have to execute a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Update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First, retrieve it, then update values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t.zombie</a:t>
            </a:r>
            <a:r>
              <a:rPr lang="en-US" b="1" dirty="0" smtClean="0">
                <a:solidFill>
                  <a:srgbClr val="0070C0"/>
                </a:solidFill>
              </a:rPr>
              <a:t> =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t.key</a:t>
            </a:r>
            <a:r>
              <a:rPr lang="en-US" i="1" dirty="0" smtClean="0"/>
              <a:t> = “new value”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585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Update Entry – ALTERNATIVE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First, retrieve it, then update values using attributes and passing a hash to set all of them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t.attributes</a:t>
            </a:r>
            <a:r>
              <a:rPr lang="en-US" b="1" dirty="0" smtClean="0">
                <a:solidFill>
                  <a:srgbClr val="0070C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	status :  “Can I eat your Eyes?”,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	zombie :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 }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t.attributes</a:t>
            </a:r>
            <a:r>
              <a:rPr lang="en-US" i="1" dirty="0" smtClean="0"/>
              <a:t> = {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key1:  “value 1”,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key2:  “value 2”  }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294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Update Entry – ALTERNATIVE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retrieve it, then use update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t.update</a:t>
            </a:r>
            <a:r>
              <a:rPr lang="en-US" b="1" dirty="0" smtClean="0">
                <a:solidFill>
                  <a:srgbClr val="0070C0"/>
                </a:solidFill>
              </a:rPr>
              <a:t>(status :  “Can I eat your Eyes?”,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	zombie :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t.update</a:t>
            </a:r>
            <a:r>
              <a:rPr lang="en-US" i="1" dirty="0" smtClean="0"/>
              <a:t>(key1:  “value 1”,  key2:  “value 2”)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286000"/>
            <a:ext cx="37626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execute a save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37626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execute a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7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Delete an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Entry, then call destroy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(2)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t.destroy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CS 142 Lecture Notes: Rails ActiveRecord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50580523-962A-4060-B5F4-1F68A9C70327}" type="slidenum">
              <a:rPr lang="en-US">
                <a:solidFill>
                  <a:schemeClr val="bg2"/>
                </a:solidFill>
              </a:rPr>
              <a:pPr eaLnBrk="1" hangingPunct="1"/>
              <a:t>17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Migration: Create New Table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u="sng" dirty="0" smtClean="0">
                <a:solidFill>
                  <a:srgbClr val="0070C0"/>
                </a:solidFill>
                <a:latin typeface="Courier New" pitchFamily="49" charset="0"/>
              </a:rPr>
              <a:t>SUPPOSE you have created a model called Student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it will create the following file for you containing the class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CreateStudents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.   Edit it as shown in red to add code to create the corresponding database table.</a:t>
            </a:r>
          </a:p>
          <a:p>
            <a:pPr algn="l" eaLnBrk="1" hangingPunct="1"/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2000" b="1" i="1" dirty="0" err="1" smtClean="0">
                <a:solidFill>
                  <a:schemeClr val="tx2"/>
                </a:solidFill>
                <a:latin typeface="Courier New" pitchFamily="49" charset="0"/>
              </a:rPr>
              <a:t>db</a:t>
            </a:r>
            <a:r>
              <a:rPr lang="en-US" sz="2000" b="1" i="1" dirty="0" smtClean="0">
                <a:solidFill>
                  <a:schemeClr val="tx2"/>
                </a:solidFill>
                <a:latin typeface="Courier New" pitchFamily="49" charset="0"/>
              </a:rPr>
              <a:t>/migrate/20090215220309_create_students.rb</a:t>
            </a:r>
            <a:r>
              <a:rPr lang="en-US" sz="2000" b="1" i="1" dirty="0" smtClean="0">
                <a:solidFill>
                  <a:schemeClr val="tx2"/>
                </a:solidFill>
                <a:latin typeface="Courier New" pitchFamily="49" charset="0"/>
              </a:rPr>
              <a:t>:</a:t>
            </a:r>
          </a:p>
          <a:p>
            <a:pPr algn="l" eaLnBrk="1" hangingPunct="1"/>
            <a:endParaRPr lang="en-US" sz="2000" b="1" dirty="0" smtClean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class </a:t>
            </a:r>
            <a:r>
              <a:rPr lang="en-US" sz="2000" b="1" dirty="0" err="1">
                <a:latin typeface="Courier New" pitchFamily="49" charset="0"/>
              </a:rPr>
              <a:t>CreateStudents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ActiveRecord</a:t>
            </a:r>
            <a:r>
              <a:rPr lang="en-US" sz="2000" b="1" dirty="0">
                <a:latin typeface="Courier New" pitchFamily="49" charset="0"/>
              </a:rPr>
              <a:t>::Migration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change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create_table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:students do |t|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:name,        :string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:birth,       :date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gpa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        :float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:grad,        :integer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end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end</a:t>
            </a: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end</a:t>
            </a: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95129"/>
              </p:ext>
            </p:extLst>
          </p:nvPr>
        </p:nvGraphicFramePr>
        <p:xfrm>
          <a:off x="2590800" y="5867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</a:t>
                      </a:r>
                      <a:r>
                        <a:rPr lang="en-US" dirty="0" smtClean="0"/>
                        <a:t>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CS 142 Lecture Notes: Rails ActiveRecord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2E930F50-59AE-4303-A059-5A4DECC67FE9}" type="slidenum">
              <a:rPr lang="en-US">
                <a:solidFill>
                  <a:schemeClr val="bg2"/>
                </a:solidFill>
              </a:rPr>
              <a:pPr eaLnBrk="1" hangingPunct="1"/>
              <a:t>18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Migration: Add </a:t>
            </a:r>
            <a:r>
              <a:rPr lang="en-US" dirty="0" smtClean="0"/>
              <a:t>Column to students table</a:t>
            </a:r>
            <a:endParaRPr lang="en-US" dirty="0" smtClean="0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01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db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/migrate/20101013224357_add_advisor.rb:</a:t>
            </a:r>
            <a:endParaRPr lang="en-US" sz="2000" b="1" dirty="0" smtClean="0">
              <a:latin typeface="Courier New" pitchFamily="49" charset="0"/>
            </a:endParaRP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class </a:t>
            </a:r>
            <a:r>
              <a:rPr lang="en-US" sz="2000" b="1" dirty="0" err="1" smtClean="0">
                <a:latin typeface="Courier New" pitchFamily="49" charset="0"/>
              </a:rPr>
              <a:t>AddAdvisor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&lt; </a:t>
            </a:r>
            <a:r>
              <a:rPr lang="en-US" sz="2000" b="1" dirty="0" err="1">
                <a:latin typeface="Courier New" pitchFamily="49" charset="0"/>
              </a:rPr>
              <a:t>ActiveRecord</a:t>
            </a:r>
            <a:r>
              <a:rPr lang="en-US" sz="2000" b="1" dirty="0">
                <a:latin typeface="Courier New" pitchFamily="49" charset="0"/>
              </a:rPr>
              <a:t>::Migration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change</a:t>
            </a:r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</a:rPr>
              <a:t>add_column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:students, </a:t>
            </a:r>
            <a:r>
              <a:rPr lang="en-US" sz="2000" b="1" dirty="0">
                <a:latin typeface="Courier New" pitchFamily="49" charset="0"/>
              </a:rPr>
              <a:t>:</a:t>
            </a:r>
            <a:r>
              <a:rPr lang="en-US" sz="2000" b="1" dirty="0" err="1">
                <a:latin typeface="Courier New" pitchFamily="49" charset="0"/>
              </a:rPr>
              <a:t>advisor_id</a:t>
            </a:r>
            <a:r>
              <a:rPr lang="en-US" sz="2000" b="1" dirty="0">
                <a:latin typeface="Courier New" pitchFamily="49" charset="0"/>
              </a:rPr>
              <a:t>, :integer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end</a:t>
            </a: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end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Migration </a:t>
            </a:r>
            <a:r>
              <a:rPr lang="en-US" dirty="0" smtClean="0"/>
              <a:t>Utilities</a:t>
            </a:r>
            <a:endParaRPr lang="en-US" dirty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rails </a:t>
            </a:r>
            <a:r>
              <a:rPr lang="en-US" sz="2000" dirty="0" smtClean="0">
                <a:latin typeface="Courier New" pitchFamily="49" charset="0"/>
              </a:rPr>
              <a:t>generate model students</a:t>
            </a:r>
          </a:p>
          <a:p>
            <a:pPr>
              <a:buNone/>
            </a:pPr>
            <a:r>
              <a:rPr lang="en-US" sz="2000" b="1" i="1" dirty="0" smtClean="0">
                <a:latin typeface="Courier New" pitchFamily="49" charset="0"/>
              </a:rPr>
              <a:t>(NOTE: on </a:t>
            </a:r>
            <a:r>
              <a:rPr lang="en-US" sz="2000" b="1" i="1" dirty="0" err="1" smtClean="0">
                <a:latin typeface="Courier New" pitchFamily="49" charset="0"/>
              </a:rPr>
              <a:t>RubyMine</a:t>
            </a:r>
            <a:r>
              <a:rPr lang="en-US" sz="2000" b="1" i="1" dirty="0" smtClean="0">
                <a:latin typeface="Courier New" pitchFamily="49" charset="0"/>
              </a:rPr>
              <a:t> IDE is : Tools-&gt; Run Rails Generator -&gt; model     and then give the name students as the Model name</a:t>
            </a:r>
            <a:r>
              <a:rPr lang="en-US" sz="2000" dirty="0" smtClean="0">
                <a:latin typeface="Courier New" pitchFamily="49" charset="0"/>
              </a:rPr>
              <a:t>)</a:t>
            </a:r>
            <a:br>
              <a:rPr lang="en-US" sz="2000" dirty="0" smtClean="0">
                <a:latin typeface="Courier New" pitchFamily="49" charset="0"/>
              </a:rPr>
            </a:br>
            <a:endParaRPr lang="en-US" sz="2000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latin typeface="Courier New" pitchFamily="49" charset="0"/>
              </a:rPr>
              <a:t>rails generate migration </a:t>
            </a:r>
            <a:r>
              <a:rPr lang="en-US" sz="2000" dirty="0" err="1" smtClean="0">
                <a:latin typeface="Courier New" pitchFamily="49" charset="0"/>
              </a:rPr>
              <a:t>load_data</a:t>
            </a:r>
            <a:r>
              <a:rPr lang="en-US" sz="2000" dirty="0">
                <a:latin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solidFill>
                  <a:schemeClr val="accent4"/>
                </a:solidFill>
                <a:latin typeface="Courier New" pitchFamily="49" charset="0"/>
              </a:rPr>
              <a:t>=&gt;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db</a:t>
            </a:r>
            <a:r>
              <a:rPr lang="en-US" sz="2000" dirty="0" smtClean="0">
                <a:latin typeface="Courier New" pitchFamily="49" charset="0"/>
              </a:rPr>
              <a:t>/migrate/</a:t>
            </a:r>
            <a:r>
              <a:rPr lang="en-US" sz="2000" smtClean="0">
                <a:latin typeface="Courier New" pitchFamily="49" charset="0"/>
              </a:rPr>
              <a:t>load_data.rb</a:t>
            </a:r>
            <a:endParaRPr lang="en-US" sz="2000" dirty="0">
              <a:latin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</a:rPr>
            </a:b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db:migrate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sv-SE" sz="2000" dirty="0" smtClean="0">
                <a:latin typeface="Courier New" pitchFamily="49" charset="0"/>
              </a:rPr>
              <a:t>rake db:migrate VERSION=</a:t>
            </a:r>
            <a:r>
              <a:rPr lang="en-US" sz="2000" dirty="0" smtClean="0">
                <a:latin typeface="Courier New" pitchFamily="49" charset="0"/>
              </a:rPr>
              <a:t>20090130180755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db:reset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db:migrate:reset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Table Concept</a:t>
            </a:r>
          </a:p>
          <a:p>
            <a:r>
              <a:rPr lang="en-US" dirty="0" smtClean="0"/>
              <a:t>Naming convention – lower case, plural  (i.e. tweets)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How to Access (find),  Update, Delete (destroy) , Add (create)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Rails –connection to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246" y="838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default uses SQLite3  (a file based solution)</a:t>
            </a:r>
          </a:p>
          <a:p>
            <a:r>
              <a:rPr lang="en-US" sz="2000" dirty="0" smtClean="0"/>
              <a:t>You can modify to connect to other databases (Oracle, MySQL) --- usually you edit the </a:t>
            </a:r>
            <a:r>
              <a:rPr lang="en-US" sz="2000" b="1" i="1" dirty="0" err="1" smtClean="0"/>
              <a:t>config</a:t>
            </a:r>
            <a:r>
              <a:rPr lang="en-US" sz="2000" b="1" i="1" dirty="0" smtClean="0"/>
              <a:t>/</a:t>
            </a:r>
            <a:r>
              <a:rPr lang="en-US" sz="2000" b="1" i="1" dirty="0" err="1" smtClean="0"/>
              <a:t>database.yml</a:t>
            </a:r>
            <a:r>
              <a:rPr lang="en-US" sz="2000" dirty="0" smtClean="0"/>
              <a:t>  file to point to correct database and connection properties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981200"/>
            <a:ext cx="9296400" cy="51706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config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/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database.yml</a:t>
            </a:r>
            <a:endParaRPr kumimoji="0" lang="en-US" altLang="en-US" sz="1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  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SQLite version 3.x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  Ensure the SQLite 3 gem is defined in your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Gemfile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  gem 'sqlite3'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default: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&amp;default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adapter: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pool: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5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timeout: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5000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development: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/development.sqlite3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Warning: The database defined as "test" will be erased and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re-generated from your development database when you run "rake".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Do not set this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 to the same as development or production.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test: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/test.sqlite3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production: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/production.sqlite3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and our class…..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Concentrates not on setting up a database and connecting to it via rails.  But, rather once you have done that how to use it (to find entries, to add, delete and update…sometimes called CRUD = create ,read, update, delete).</a:t>
            </a:r>
          </a:p>
          <a:p>
            <a:r>
              <a:rPr lang="en-US" dirty="0" smtClean="0"/>
              <a:t>NOTE: we will use default SQLite3 (</a:t>
            </a:r>
            <a:r>
              <a:rPr lang="en-US" dirty="0" err="1" smtClean="0"/>
              <a:t>filebased</a:t>
            </a:r>
            <a:r>
              <a:rPr lang="en-US" dirty="0" smtClean="0"/>
              <a:t>) that you can simply install as a gem (via  &gt; gem install sqlite3) on the command line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AGAIN: to connect to a different database you edit the 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database.yml</a:t>
            </a:r>
            <a:r>
              <a:rPr lang="en-US" dirty="0" smtClean="0"/>
              <a:t> file to point to your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4" y="-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Rails Database – Read Access (find)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4414" y="762000"/>
            <a:ext cx="7772400" cy="4572000"/>
          </a:xfrm>
        </p:spPr>
        <p:txBody>
          <a:bodyPr/>
          <a:lstStyle/>
          <a:p>
            <a:r>
              <a:rPr lang="en-US" b="1" dirty="0" smtClean="0"/>
              <a:t>Name tables </a:t>
            </a:r>
            <a:r>
              <a:rPr lang="en-US" dirty="0" smtClean="0"/>
              <a:t>= lowercase, plural (tweets)</a:t>
            </a:r>
          </a:p>
          <a:p>
            <a:r>
              <a:rPr lang="en-US" b="1" dirty="0" smtClean="0"/>
              <a:t>Access table via Models </a:t>
            </a:r>
            <a:r>
              <a:rPr lang="en-US" dirty="0" smtClean="0"/>
              <a:t>(discussed in other lecture) = uppercase, singular (</a:t>
            </a:r>
            <a:r>
              <a:rPr lang="en-US" dirty="0" err="1" smtClean="0"/>
              <a:t>Tweet.find</a:t>
            </a:r>
            <a:r>
              <a:rPr lang="en-US" dirty="0" smtClean="0"/>
              <a:t>(*) 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22040" r="32000" b="16278"/>
          <a:stretch/>
        </p:blipFill>
        <p:spPr bwMode="auto">
          <a:xfrm>
            <a:off x="1981200" y="2240698"/>
            <a:ext cx="6060830" cy="44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85800"/>
            <a:ext cx="7772400" cy="4572000"/>
          </a:xfrm>
        </p:spPr>
        <p:txBody>
          <a:bodyPr/>
          <a:lstStyle/>
          <a:p>
            <a:r>
              <a:rPr lang="en-US" dirty="0" smtClean="0"/>
              <a:t>Retrieve item using find(*) method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    </a:t>
            </a:r>
            <a:r>
              <a:rPr lang="en-US" i="1" dirty="0" smtClean="0"/>
              <a:t>#get the entry with id 3</a:t>
            </a:r>
          </a:p>
          <a:p>
            <a:pPr marL="0" indent="0">
              <a:buNone/>
            </a:pPr>
            <a:r>
              <a:rPr lang="en-US" i="1" dirty="0" smtClean="0"/>
              <a:t>NOW t = hash {id: 3, status: “I just ate…” ,  </a:t>
            </a:r>
            <a:r>
              <a:rPr lang="en-US" i="1" dirty="0" err="1" smtClean="0"/>
              <a:t>zombie:“Jim</a:t>
            </a:r>
            <a:r>
              <a:rPr lang="en-US" i="1" dirty="0" smtClean="0"/>
              <a:t>” }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23327" r="32615" b="18712"/>
          <a:stretch/>
        </p:blipFill>
        <p:spPr bwMode="auto">
          <a:xfrm>
            <a:off x="914400" y="2110154"/>
            <a:ext cx="6529753" cy="47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database with “.” syntax - preferred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9144000" cy="4572000"/>
          </a:xfrm>
        </p:spPr>
        <p:txBody>
          <a:bodyPr/>
          <a:lstStyle/>
          <a:p>
            <a:r>
              <a:rPr lang="en-US" dirty="0" smtClean="0"/>
              <a:t>Have  t = </a:t>
            </a:r>
            <a:r>
              <a:rPr lang="en-US" dirty="0" err="1" smtClean="0"/>
              <a:t>Tweet.find</a:t>
            </a:r>
            <a:r>
              <a:rPr lang="en-US" dirty="0" smtClean="0"/>
              <a:t>(3)</a:t>
            </a:r>
          </a:p>
          <a:p>
            <a:pPr marL="0" indent="0">
              <a:buNone/>
            </a:pPr>
            <a:r>
              <a:rPr lang="en-US" sz="2000" dirty="0" smtClean="0"/>
              <a:t>Can treat as saw before like a Hash, or use “.” syntax (more common) as in database entry</a:t>
            </a:r>
          </a:p>
          <a:p>
            <a:pPr marL="0" indent="0">
              <a:buNone/>
            </a:pPr>
            <a:r>
              <a:rPr lang="en-US" dirty="0" err="1" smtClean="0"/>
              <a:t>t.status</a:t>
            </a:r>
            <a:r>
              <a:rPr lang="en-US" dirty="0" smtClean="0"/>
              <a:t>    VERSUS t[:status]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20608" r="24077" b="31306"/>
          <a:stretch/>
        </p:blipFill>
        <p:spPr bwMode="auto">
          <a:xfrm>
            <a:off x="990600" y="2743200"/>
            <a:ext cx="7584831" cy="39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Access -more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Tweet.find</a:t>
            </a:r>
            <a:r>
              <a:rPr lang="en-US" dirty="0" smtClean="0"/>
              <a:t>(2) =&gt; gets entry with id=2</a:t>
            </a:r>
          </a:p>
          <a:p>
            <a:r>
              <a:rPr lang="en-US" dirty="0" err="1" smtClean="0"/>
              <a:t>Tweet.find</a:t>
            </a:r>
            <a:r>
              <a:rPr lang="en-US" dirty="0" smtClean="0"/>
              <a:t>(3,4,5) =&gt; gets ENTRIES with ids =3,4,5</a:t>
            </a:r>
          </a:p>
          <a:p>
            <a:r>
              <a:rPr lang="en-US" dirty="0" err="1" smtClean="0"/>
              <a:t>Tweet.first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Tweet.last</a:t>
            </a:r>
            <a:r>
              <a:rPr lang="en-US" dirty="0" smtClean="0"/>
              <a:t> =&gt; gets First and last entry</a:t>
            </a:r>
          </a:p>
          <a:p>
            <a:r>
              <a:rPr lang="en-US" dirty="0" err="1" smtClean="0"/>
              <a:t>Tweet.all</a:t>
            </a:r>
            <a:r>
              <a:rPr lang="en-US" dirty="0" smtClean="0"/>
              <a:t>  =&gt; gets all the entries</a:t>
            </a:r>
          </a:p>
          <a:p>
            <a:r>
              <a:rPr lang="en-US" dirty="0" err="1" smtClean="0"/>
              <a:t>Tweet.count</a:t>
            </a:r>
            <a:r>
              <a:rPr lang="en-US" dirty="0" smtClean="0"/>
              <a:t> =&gt;number of entries</a:t>
            </a:r>
          </a:p>
          <a:p>
            <a:r>
              <a:rPr lang="en-US" dirty="0" err="1" smtClean="0"/>
              <a:t>Tweet.order</a:t>
            </a:r>
            <a:r>
              <a:rPr lang="en-US" dirty="0" smtClean="0"/>
              <a:t>(:zombie) =&gt; returns ORDER BY alphanumeric data in zombie column</a:t>
            </a:r>
          </a:p>
          <a:p>
            <a:r>
              <a:rPr lang="en-US" dirty="0" err="1" smtClean="0"/>
              <a:t>Tweet.limit</a:t>
            </a:r>
            <a:r>
              <a:rPr lang="en-US" dirty="0" smtClean="0"/>
              <a:t>(90) =&gt; limits to 90 entries returned</a:t>
            </a:r>
          </a:p>
          <a:p>
            <a:r>
              <a:rPr lang="en-US" dirty="0" err="1" smtClean="0"/>
              <a:t>Tweet.where</a:t>
            </a:r>
            <a:r>
              <a:rPr lang="en-US" dirty="0" smtClean="0"/>
              <a:t>(zombie: “ash”) =&gt; WHERE zombie = “ash”</a:t>
            </a:r>
          </a:p>
        </p:txBody>
      </p:sp>
    </p:spTree>
    <p:extLst>
      <p:ext uri="{BB962C8B-B14F-4D97-AF65-F5344CB8AC3E}">
        <p14:creationId xmlns:p14="http://schemas.microsoft.com/office/powerpoint/2010/main" val="237488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Access –Where conditional clause and ordering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Tweet.where</a:t>
            </a:r>
            <a:r>
              <a:rPr lang="en-US" dirty="0" smtClean="0"/>
              <a:t>(zombie: “ash”).order(:status).limit(10)  </a:t>
            </a:r>
          </a:p>
          <a:p>
            <a:pPr lvl="2"/>
            <a:r>
              <a:rPr lang="en-US" dirty="0" smtClean="0"/>
              <a:t>MEANS IN SQL  WHERE zombie = “ash” AND ORDERBY status  AND limit =10</a:t>
            </a:r>
          </a:p>
        </p:txBody>
      </p:sp>
    </p:spTree>
    <p:extLst>
      <p:ext uri="{BB962C8B-B14F-4D97-AF65-F5344CB8AC3E}">
        <p14:creationId xmlns:p14="http://schemas.microsoft.com/office/powerpoint/2010/main" val="168045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5734</TotalTime>
  <Words>900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 Ruby on Rails: Databases</vt:lpstr>
      <vt:lpstr>Rails Database</vt:lpstr>
      <vt:lpstr>Rails –connection to a database</vt:lpstr>
      <vt:lpstr>This lecture and our class…..</vt:lpstr>
      <vt:lpstr>Rails Database – Read Access (find)</vt:lpstr>
      <vt:lpstr>Accessing database</vt:lpstr>
      <vt:lpstr>Accessing database with “.” syntax - preferred</vt:lpstr>
      <vt:lpstr>Database Access -more</vt:lpstr>
      <vt:lpstr>Database Access –Where conditional clause and ordering results</vt:lpstr>
      <vt:lpstr>Rails Database: Create New Entry</vt:lpstr>
      <vt:lpstr>Rails Database: Create New Entry –ALTERNATIVE 1</vt:lpstr>
      <vt:lpstr>Rails Database: Create New Entry –ALTERNATIVE 2</vt:lpstr>
      <vt:lpstr>Rails Database: Update Entry</vt:lpstr>
      <vt:lpstr>Rails Database: Update Entry – ALTERNATIVE 1</vt:lpstr>
      <vt:lpstr>Rails Database: Update Entry – ALTERNATIVE 2</vt:lpstr>
      <vt:lpstr>Rails Database: Delete an entry</vt:lpstr>
      <vt:lpstr>Migration: Create New Table</vt:lpstr>
      <vt:lpstr>Migration: Add Column to students table</vt:lpstr>
      <vt:lpstr>Migration Utilities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Web Programming</dc:title>
  <dc:creator>Mark Zhang</dc:creator>
  <cp:lastModifiedBy>Windows User</cp:lastModifiedBy>
  <cp:revision>383</cp:revision>
  <dcterms:created xsi:type="dcterms:W3CDTF">2006-08-16T00:00:00Z</dcterms:created>
  <dcterms:modified xsi:type="dcterms:W3CDTF">2015-01-05T21:58:45Z</dcterms:modified>
</cp:coreProperties>
</file>