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F85ABE-8AEC-42B3-845B-9D9E7313726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MEAN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MEN for part of your system and MEAN for other part(s).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 = MongoDB --&gt; DATA solution</a:t>
            </a:r>
          </a:p>
          <a:p>
            <a:r>
              <a:rPr lang="en-US" sz="2400" dirty="0"/>
              <a:t>E = Express JS (for use with </a:t>
            </a:r>
            <a:r>
              <a:rPr lang="en-US" sz="2400" dirty="0" err="1"/>
              <a:t>nodeJS</a:t>
            </a:r>
            <a:r>
              <a:rPr lang="en-US" sz="2400" dirty="0"/>
              <a:t>) --&gt; Routing and ease of transactions (above simple </a:t>
            </a:r>
            <a:r>
              <a:rPr lang="en-US" sz="2400" dirty="0" err="1"/>
              <a:t>NodeJS</a:t>
            </a:r>
            <a:r>
              <a:rPr lang="en-US" sz="2400" dirty="0"/>
              <a:t>) , session management, server side</a:t>
            </a:r>
          </a:p>
          <a:p>
            <a:r>
              <a:rPr lang="en-US" sz="2400" dirty="0"/>
              <a:t>A = AngularJS (for use with </a:t>
            </a:r>
            <a:r>
              <a:rPr lang="en-US" sz="2400" dirty="0" err="1"/>
              <a:t>nodeJS</a:t>
            </a:r>
            <a:r>
              <a:rPr lang="en-US" sz="2400" dirty="0"/>
              <a:t>) --&gt; Presentation layer ease (</a:t>
            </a:r>
            <a:r>
              <a:rPr lang="en-US" sz="2400" dirty="0" smtClean="0"/>
              <a:t>above </a:t>
            </a:r>
            <a:r>
              <a:rPr lang="en-US" sz="2400" dirty="0"/>
              <a:t>simple </a:t>
            </a:r>
            <a:r>
              <a:rPr lang="en-US" sz="2400" dirty="0" err="1"/>
              <a:t>NodeJS</a:t>
            </a:r>
            <a:r>
              <a:rPr lang="en-US" sz="2400" dirty="0"/>
              <a:t>) THIS IS CLIENT SIDE (and we will not concentrate on this)</a:t>
            </a:r>
          </a:p>
          <a:p>
            <a:r>
              <a:rPr lang="en-US" sz="2400" dirty="0"/>
              <a:t>N = </a:t>
            </a:r>
            <a:r>
              <a:rPr lang="en-US" sz="2400" dirty="0" err="1"/>
              <a:t>NodeJS</a:t>
            </a:r>
            <a:r>
              <a:rPr lang="en-US" sz="2400" dirty="0"/>
              <a:t> --&gt; main language that Express and Angular built on and used for </a:t>
            </a:r>
            <a:r>
              <a:rPr lang="en-US" sz="2400" dirty="0" err="1"/>
              <a:t>serverside</a:t>
            </a:r>
            <a:r>
              <a:rPr lang="en-US" sz="2400" dirty="0"/>
              <a:t> programs, server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50032"/>
            <a:ext cx="5257800" cy="26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have MEAN applications or just MEN applications</a:t>
            </a:r>
            <a:endParaRPr lang="en-US" dirty="0"/>
          </a:p>
        </p:txBody>
      </p:sp>
      <p:pic>
        <p:nvPicPr>
          <p:cNvPr id="1026" name="Picture 2" descr="http://algebra.sci.csueastbay.edu/~grewe/CS3520/Mat/NodeJS/MEA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52768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Here we can see how a user/client request is processed and response returned</a:t>
            </a:r>
            <a:endParaRPr lang="en-US" dirty="0"/>
          </a:p>
        </p:txBody>
      </p:sp>
      <p:pic>
        <p:nvPicPr>
          <p:cNvPr id="2050" name="Picture 2" descr="http://algebra.sci.csueastbay.edu/~grewe/CS3520/Mat/NodeJS/ME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641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MEAN - MEAN or MEN??? when do you include AngularJS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r>
              <a:rPr lang="en-US" dirty="0"/>
              <a:t>Without AngularJS - MEN - on server the HTML, CSS, embedded client JS is created and delivered to the Client based on data on server --&gt; Called 1 way data binding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With AngularJS - MEAN- : Puts HTML together on CLIENT side based on data provided AND updates HTML if data changes (subscribes) and can also update the data if HTML changes (a push) --&gt; Called 2 way data binding</a:t>
            </a:r>
          </a:p>
        </p:txBody>
      </p:sp>
      <p:pic>
        <p:nvPicPr>
          <p:cNvPr id="3074" name="Picture 2" descr="http://algebra.sci.csueastbay.edu/~grewe/CS3520/Mat/NodeJS/MEA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4038600"/>
            <a:ext cx="8001000" cy="28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AngularJS give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5175" y="1447800"/>
            <a:ext cx="7921625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AngularJS </a:t>
            </a:r>
            <a:r>
              <a:rPr lang="en-US" dirty="0" smtClean="0"/>
              <a:t> used to create </a:t>
            </a:r>
            <a:r>
              <a:rPr lang="en-US" dirty="0"/>
              <a:t>Single Page Application (SPA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a single page application?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 = Think of </a:t>
            </a:r>
            <a:r>
              <a:rPr lang="en-US" dirty="0" smtClean="0"/>
              <a:t> Yahoo</a:t>
            </a:r>
            <a:r>
              <a:rPr lang="en-US" dirty="0"/>
              <a:t>! or Google Mail as examples.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runs inside single page load, just updates part of the page as you need it.</a:t>
            </a:r>
          </a:p>
          <a:p>
            <a:pPr lvl="1"/>
            <a:r>
              <a:rPr lang="en-US" dirty="0"/>
              <a:t>Positives: once you load it, it has fast response, moves some of computation to client side (in AngularJS)</a:t>
            </a:r>
          </a:p>
          <a:p>
            <a:pPr lvl="1"/>
            <a:r>
              <a:rPr lang="en-US" dirty="0"/>
              <a:t>Negatives: longer to load then regular full responses from server apps, not indexed because crawlers typically don't execute the client side </a:t>
            </a:r>
            <a:r>
              <a:rPr lang="en-US" dirty="0" err="1"/>
              <a:t>javascript</a:t>
            </a:r>
            <a:r>
              <a:rPr lang="en-US" dirty="0"/>
              <a:t> (AngularJS) that build the page on client dynamically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ingle page appl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ingle page appl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ingle page appl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ingle page applic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single page applic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828800"/>
            <a:ext cx="3418114" cy="18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need fast load time, want pages to be found by search engines, want to use analytics</a:t>
            </a:r>
          </a:p>
          <a:p>
            <a:pPr lvl="1"/>
            <a:r>
              <a:rPr lang="en-US" dirty="0" smtClean="0"/>
              <a:t>So any kind of backend processing would be good for MEN for sure </a:t>
            </a:r>
          </a:p>
          <a:p>
            <a:r>
              <a:rPr lang="en-US" dirty="0" smtClean="0"/>
              <a:t>Example – a blog where you are serving different blog entries all the time </a:t>
            </a:r>
          </a:p>
          <a:p>
            <a:endParaRPr lang="en-US" dirty="0"/>
          </a:p>
        </p:txBody>
      </p:sp>
      <p:pic>
        <p:nvPicPr>
          <p:cNvPr id="5122" name="Picture 2" descr="http://algebra.sci.csueastbay.edu/~grewe/CS3520/Mat/NodeJS/MEAN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467100" cy="28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don't care about longer initial load time, but, want faster interactive use</a:t>
            </a:r>
          </a:p>
          <a:p>
            <a:r>
              <a:rPr lang="en-US" dirty="0"/>
              <a:t>Example: Admin interface of Blog where blogger creates new entries and manages old blog posts.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3" descr="http://algebra.sci.csueastbay.edu/~grewe/CS3520/Mat/NodeJS/MEA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6062"/>
            <a:ext cx="7267575" cy="36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772400" cy="1143000"/>
          </a:xfrm>
        </p:spPr>
        <p:txBody>
          <a:bodyPr/>
          <a:lstStyle/>
          <a:p>
            <a:r>
              <a:rPr lang="en-US" dirty="0" smtClean="0"/>
              <a:t>blog site</a:t>
            </a:r>
            <a:endParaRPr lang="en-US" dirty="0"/>
          </a:p>
        </p:txBody>
      </p:sp>
      <p:pic>
        <p:nvPicPr>
          <p:cNvPr id="7170" name="Picture 2" descr="http://algebra.sci.csueastbay.edu/~grewe/CS3520/Mat/NodeJS/mean_stac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52673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lgebra.sci.csueastbay.edu/~grewe/CS3520/Mat/NodeJS/mean_stac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1" y="4626429"/>
            <a:ext cx="3987824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lgebra.sci.csueastbay.edu/~grewe/CS3520/Mat/NodeJS/mean_stac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3" y="4698188"/>
            <a:ext cx="4267200" cy="22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267200"/>
            <a:ext cx="6335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8882" y="4361513"/>
            <a:ext cx="7713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3962400"/>
            <a:ext cx="762000" cy="664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3935185"/>
            <a:ext cx="762000" cy="610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358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MEAN stack</vt:lpstr>
      <vt:lpstr>What is MEAN</vt:lpstr>
      <vt:lpstr>Another View</vt:lpstr>
      <vt:lpstr>Another view</vt:lpstr>
      <vt:lpstr>MEAN - MEAN or MEN??? when do you include AngularJS </vt:lpstr>
      <vt:lpstr>What does AngularJS give us</vt:lpstr>
      <vt:lpstr>When MEN </vt:lpstr>
      <vt:lpstr>When MEAN</vt:lpstr>
      <vt:lpstr>blog site</vt:lpstr>
      <vt:lpstr>Solution???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 stack</dc:title>
  <dc:creator>Windows User</dc:creator>
  <cp:lastModifiedBy>Windows User</cp:lastModifiedBy>
  <cp:revision>11</cp:revision>
  <dcterms:created xsi:type="dcterms:W3CDTF">2017-08-24T20:38:48Z</dcterms:created>
  <dcterms:modified xsi:type="dcterms:W3CDTF">2017-08-24T21:25:07Z</dcterms:modified>
</cp:coreProperties>
</file>