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308" r:id="rId13"/>
    <p:sldId id="269" r:id="rId14"/>
    <p:sldId id="270" r:id="rId15"/>
    <p:sldId id="271" r:id="rId16"/>
    <p:sldId id="272" r:id="rId17"/>
    <p:sldId id="309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FACFD-313F-4629-9225-D74B9A72B5AA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BDEC5-562F-4992-B668-B28D1BBB7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33942-0C2C-4785-AFA9-3E32507A9BF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4255CA-9305-4B93-91BC-4B0F1B56CA01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6F9EDDA-3CF9-4504-9CD4-EF076B528BE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pple.com/library/ios/documentation/CoreLocation/Reference/CLLocationManager_Class/CLLocationManager/CLLocationManager.html#//apple_ref/occ/cl/CLLocationManag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pple.com/library/ios/documentation/CoreLocation/Reference/CoreLocation_Framework/_index.html#//apple_ref/doc/uid/TP4000712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751114"/>
            <a:ext cx="7772400" cy="4267200"/>
          </a:xfrm>
        </p:spPr>
        <p:txBody>
          <a:bodyPr/>
          <a:lstStyle/>
          <a:p>
            <a:r>
              <a:rPr lang="en-US" dirty="0" err="1" smtClean="0"/>
              <a:t>iOS</a:t>
            </a:r>
            <a:r>
              <a:rPr lang="en-US" dirty="0" smtClean="0"/>
              <a:t> and </a:t>
            </a:r>
            <a:r>
              <a:rPr lang="en-US" dirty="0" smtClean="0"/>
              <a:t>Location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CS4521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2899521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6923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Location Manager Delegate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775191"/>
            <a:ext cx="8458200" cy="462560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CLLocationManagerDelegate</a:t>
            </a:r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en-US" sz="2800" dirty="0"/>
          </a:p>
          <a:p>
            <a:pPr algn="just"/>
            <a:r>
              <a:rPr lang="en-US" sz="2800" dirty="0" smtClean="0"/>
              <a:t> </a:t>
            </a:r>
            <a:r>
              <a:rPr lang="en-US" sz="2800" dirty="0"/>
              <a:t>defines the methods used to receive location and heading updates from a </a:t>
            </a:r>
            <a:r>
              <a:rPr lang="en-US" sz="2800" dirty="0" err="1">
                <a:hlinkClick r:id="rId2"/>
              </a:rPr>
              <a:t>CLLocationManager</a:t>
            </a:r>
            <a:r>
              <a:rPr lang="en-US" sz="2800" dirty="0"/>
              <a:t> object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YOU WILL create your OWN Location Manager Delegate class and implement methods of your need.</a:t>
            </a:r>
          </a:p>
        </p:txBody>
      </p:sp>
    </p:spTree>
    <p:extLst>
      <p:ext uri="{BB962C8B-B14F-4D97-AF65-F5344CB8AC3E}">
        <p14:creationId xmlns:p14="http://schemas.microsoft.com/office/powerpoint/2010/main" val="371048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CLLocationManagerDelegate</a:t>
            </a: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200" dirty="0" smtClean="0"/>
              <a:t>Getting Location Updates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When the location manager wants to inform its delegate of the current location, it calls:</a:t>
            </a:r>
          </a:p>
          <a:p>
            <a:pPr marL="0" indent="0" algn="just">
              <a:buNone/>
            </a:pPr>
            <a:r>
              <a:rPr lang="en-US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</a:t>
            </a:r>
            <a:r>
              <a:rPr lang="en-US" sz="1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LocationMangerDelegate</a:t>
            </a:r>
            <a:r>
              <a:rPr lang="en-US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1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locationManger:lm</a:t>
            </a:r>
            <a:r>
              <a:rPr lang="en-US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1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didUpdateToLocation:tLoc</a:t>
            </a:r>
            <a:r>
              <a:rPr lang="en-US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1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fromLocation:fLoc</a:t>
            </a:r>
            <a:r>
              <a:rPr lang="en-US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]</a:t>
            </a:r>
          </a:p>
          <a:p>
            <a:pPr algn="just">
              <a:buNone/>
            </a:pPr>
            <a:r>
              <a:rPr lang="en-US" sz="2600" b="1" dirty="0" smtClean="0"/>
              <a:t>	</a:t>
            </a:r>
            <a:r>
              <a:rPr lang="en-US" sz="2600" b="1" dirty="0" err="1" smtClean="0"/>
              <a:t>locationManager:didUpdateToLocation:fromLocation</a:t>
            </a:r>
            <a:endParaRPr lang="en-US" sz="2600" b="1" dirty="0" smtClean="0"/>
          </a:p>
          <a:p>
            <a:pPr algn="just">
              <a:buNone/>
            </a:pPr>
            <a:endParaRPr lang="en-US" sz="2600" b="1" dirty="0" smtClean="0"/>
          </a:p>
          <a:p>
            <a:pPr lvl="1" algn="just"/>
            <a:r>
              <a:rPr lang="en-US" b="1" dirty="0" err="1" smtClean="0"/>
              <a:t>locationManager</a:t>
            </a:r>
            <a:r>
              <a:rPr lang="en-US" b="1" dirty="0" smtClean="0"/>
              <a:t>= </a:t>
            </a:r>
            <a:r>
              <a:rPr lang="en-US" dirty="0" smtClean="0"/>
              <a:t>First parameter is location Manager that called the delegate.</a:t>
            </a:r>
          </a:p>
          <a:p>
            <a:pPr lvl="1" algn="just"/>
            <a:r>
              <a:rPr lang="en-US" b="1" dirty="0" err="1" smtClean="0"/>
              <a:t>didUpdateToLocation</a:t>
            </a:r>
            <a:r>
              <a:rPr lang="en-US" b="1" dirty="0" smtClean="0"/>
              <a:t>= </a:t>
            </a:r>
            <a:r>
              <a:rPr lang="en-US" dirty="0" smtClean="0"/>
              <a:t>Second is </a:t>
            </a:r>
            <a:r>
              <a:rPr lang="en-US" dirty="0" err="1" smtClean="0"/>
              <a:t>CLLocation</a:t>
            </a:r>
            <a:r>
              <a:rPr lang="en-US" dirty="0" smtClean="0"/>
              <a:t> object that defines current location of iPhone</a:t>
            </a:r>
          </a:p>
          <a:p>
            <a:pPr lvl="1" algn="just"/>
            <a:r>
              <a:rPr lang="en-US" b="1" dirty="0" err="1" smtClean="0"/>
              <a:t>didUpdateToLocation</a:t>
            </a:r>
            <a:r>
              <a:rPr lang="en-US" b="1" dirty="0" smtClean="0"/>
              <a:t>=</a:t>
            </a:r>
            <a:r>
              <a:rPr lang="en-US" dirty="0" smtClean="0"/>
              <a:t>Third parameter is </a:t>
            </a:r>
            <a:r>
              <a:rPr lang="en-US" dirty="0" err="1" smtClean="0"/>
              <a:t>CLLocation</a:t>
            </a:r>
            <a:r>
              <a:rPr lang="en-US" dirty="0" smtClean="0"/>
              <a:t> object that defines previous location from last update (will be nil if method is called first time.)</a:t>
            </a:r>
          </a:p>
        </p:txBody>
      </p:sp>
    </p:spTree>
    <p:extLst>
      <p:ext uri="{BB962C8B-B14F-4D97-AF65-F5344CB8AC3E}">
        <p14:creationId xmlns:p14="http://schemas.microsoft.com/office/powerpoint/2010/main" val="10528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Implement the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-(</a:t>
            </a:r>
            <a:r>
              <a:rPr lang="en-US" dirty="0"/>
              <a:t>void)</a:t>
            </a:r>
            <a:r>
              <a:rPr lang="en-US" dirty="0" err="1"/>
              <a:t>locationManager</a:t>
            </a:r>
            <a:r>
              <a:rPr lang="en-US" dirty="0"/>
              <a:t>:(</a:t>
            </a:r>
            <a:r>
              <a:rPr lang="en-US" dirty="0" err="1"/>
              <a:t>CLLocationManager</a:t>
            </a:r>
            <a:r>
              <a:rPr lang="en-US" dirty="0"/>
              <a:t> *)manager </a:t>
            </a:r>
            <a:r>
              <a:rPr lang="en-US" dirty="0" err="1"/>
              <a:t>didUpdateToLocation</a:t>
            </a:r>
            <a:r>
              <a:rPr lang="en-US" dirty="0"/>
              <a:t>:(</a:t>
            </a:r>
            <a:r>
              <a:rPr lang="en-US" dirty="0" err="1"/>
              <a:t>CLLocation</a:t>
            </a:r>
            <a:r>
              <a:rPr lang="en-US" dirty="0"/>
              <a:t> *)</a:t>
            </a:r>
            <a:r>
              <a:rPr lang="en-US" dirty="0" err="1"/>
              <a:t>newLocation</a:t>
            </a:r>
            <a:r>
              <a:rPr lang="en-US" dirty="0"/>
              <a:t> </a:t>
            </a:r>
            <a:r>
              <a:rPr lang="en-US" dirty="0" err="1"/>
              <a:t>fromLocation</a:t>
            </a:r>
            <a:r>
              <a:rPr lang="en-US" dirty="0"/>
              <a:t>:(</a:t>
            </a:r>
            <a:r>
              <a:rPr lang="en-US" dirty="0" err="1"/>
              <a:t>CLLocation</a:t>
            </a:r>
            <a:r>
              <a:rPr lang="en-US" dirty="0"/>
              <a:t> *)</a:t>
            </a:r>
            <a:r>
              <a:rPr lang="en-US" dirty="0" err="1"/>
              <a:t>oldLocation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        //save location in class variable </a:t>
            </a:r>
            <a:r>
              <a:rPr lang="en-US" dirty="0" err="1" smtClean="0"/>
              <a:t>currentLocation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self.currentLocation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newLocation</a:t>
            </a:r>
            <a:r>
              <a:rPr lang="en-US" dirty="0"/>
              <a:t>;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/>
              <a:t>if(</a:t>
            </a:r>
            <a:r>
              <a:rPr lang="en-US" dirty="0" err="1"/>
              <a:t>newLocation.horizontalAccuracy</a:t>
            </a:r>
            <a:r>
              <a:rPr lang="en-US" dirty="0"/>
              <a:t> &lt;= 100.0f)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{ </a:t>
            </a:r>
            <a:r>
              <a:rPr lang="en-US" dirty="0"/>
              <a:t>[</a:t>
            </a:r>
            <a:r>
              <a:rPr lang="en-US" dirty="0" err="1"/>
              <a:t>locationManager</a:t>
            </a:r>
            <a:r>
              <a:rPr lang="en-US" dirty="0"/>
              <a:t> </a:t>
            </a:r>
            <a:r>
              <a:rPr lang="en-US" dirty="0" err="1"/>
              <a:t>stopUpdatingLocation</a:t>
            </a:r>
            <a:r>
              <a:rPr lang="en-US" dirty="0"/>
              <a:t>]; 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0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Getting Latitude and Longitude using </a:t>
            </a:r>
            <a:r>
              <a:rPr lang="en-US" dirty="0" err="1" smtClean="0"/>
              <a:t>CLLocation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dirty="0" err="1" smtClean="0"/>
              <a:t>CLLocation</a:t>
            </a:r>
            <a:r>
              <a:rPr lang="en-US" sz="2800" dirty="0" smtClean="0"/>
              <a:t> object has some properties that might be interest to your application</a:t>
            </a:r>
          </a:p>
          <a:p>
            <a:pPr algn="just"/>
            <a:r>
              <a:rPr lang="en-US" sz="2800" dirty="0" smtClean="0"/>
              <a:t>The latitude and longitude are stored in property called coordinate.</a:t>
            </a:r>
          </a:p>
          <a:p>
            <a:pPr algn="just">
              <a:buNone/>
            </a:pPr>
            <a:endParaRPr lang="en-US" sz="2800" dirty="0" smtClean="0"/>
          </a:p>
          <a:p>
            <a:pPr algn="just">
              <a:buNone/>
            </a:pPr>
            <a:r>
              <a:rPr lang="en-US" sz="2400" b="1" dirty="0" err="1" smtClean="0"/>
              <a:t>CLLocationDegrees</a:t>
            </a:r>
            <a:r>
              <a:rPr lang="en-US" sz="2400" b="1" dirty="0" smtClean="0"/>
              <a:t>  latitude=</a:t>
            </a:r>
            <a:r>
              <a:rPr lang="en-US" sz="2400" b="1" dirty="0" err="1" smtClean="0"/>
              <a:t>theLocation.coordinate.latitude</a:t>
            </a:r>
            <a:r>
              <a:rPr lang="en-US" sz="2400" b="1" dirty="0" smtClean="0"/>
              <a:t>;</a:t>
            </a:r>
          </a:p>
          <a:p>
            <a:pPr algn="just">
              <a:buNone/>
            </a:pPr>
            <a:r>
              <a:rPr lang="en-US" sz="2400" b="1" dirty="0" err="1" smtClean="0"/>
              <a:t>CLLocationDegrees</a:t>
            </a:r>
            <a:r>
              <a:rPr lang="en-US" sz="2400" b="1" dirty="0" smtClean="0"/>
              <a:t>  longitude=</a:t>
            </a:r>
            <a:r>
              <a:rPr lang="en-US" sz="2400" b="1" dirty="0" err="1" smtClean="0"/>
              <a:t>theLocation.coordinate.longitude</a:t>
            </a:r>
            <a:r>
              <a:rPr lang="en-US" sz="2400" b="1" dirty="0" smtClean="0"/>
              <a:t>;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/>
            <a:r>
              <a:rPr lang="en-US" sz="2800" dirty="0" err="1" smtClean="0"/>
              <a:t>CLLocation</a:t>
            </a:r>
            <a:r>
              <a:rPr lang="en-US" sz="2800" dirty="0" smtClean="0"/>
              <a:t> object also tell you how confident the location manager is in latitude and longitude calculations by the property </a:t>
            </a:r>
            <a:r>
              <a:rPr lang="en-US" sz="2800" dirty="0" err="1" smtClean="0"/>
              <a:t>horizontalAccuracy</a:t>
            </a:r>
            <a:r>
              <a:rPr lang="en-US" sz="2800" dirty="0" smtClean="0"/>
              <a:t> which describes the radius a circle with coordinates as its center.</a:t>
            </a:r>
          </a:p>
        </p:txBody>
      </p:sp>
    </p:spTree>
    <p:extLst>
      <p:ext uri="{BB962C8B-B14F-4D97-AF65-F5344CB8AC3E}">
        <p14:creationId xmlns:p14="http://schemas.microsoft.com/office/powerpoint/2010/main" val="1790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Getting Latitude and Longitude using </a:t>
            </a:r>
            <a:r>
              <a:rPr lang="en-US" dirty="0" err="1" smtClean="0"/>
              <a:t>CLLocation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/>
            <a:r>
              <a:rPr lang="en-US" sz="2800" dirty="0" smtClean="0"/>
              <a:t>The </a:t>
            </a:r>
            <a:r>
              <a:rPr lang="en-US" sz="2800" dirty="0" err="1" smtClean="0"/>
              <a:t>CLLocation</a:t>
            </a:r>
            <a:r>
              <a:rPr lang="en-US" sz="2800" dirty="0" smtClean="0"/>
              <a:t> object also has a property called altitude that tell you how many </a:t>
            </a:r>
            <a:r>
              <a:rPr lang="en-US" sz="2800" dirty="0" err="1" smtClean="0"/>
              <a:t>metres</a:t>
            </a:r>
            <a:r>
              <a:rPr lang="en-US" sz="2800" dirty="0" smtClean="0"/>
              <a:t> above the sea level you are:</a:t>
            </a:r>
          </a:p>
          <a:p>
            <a:pPr algn="just">
              <a:buNone/>
            </a:pPr>
            <a:r>
              <a:rPr lang="en-US" sz="2400" b="1" dirty="0" smtClean="0"/>
              <a:t>		</a:t>
            </a:r>
            <a:r>
              <a:rPr lang="en-US" sz="2400" b="1" dirty="0" err="1" smtClean="0"/>
              <a:t>CLLocationDistance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altiude</a:t>
            </a:r>
            <a:r>
              <a:rPr lang="en-US" sz="2400" b="1" dirty="0" smtClean="0"/>
              <a:t>=</a:t>
            </a:r>
            <a:r>
              <a:rPr lang="en-US" sz="2400" b="1" dirty="0" err="1" smtClean="0"/>
              <a:t>theLocation.altitude</a:t>
            </a:r>
            <a:endParaRPr lang="en-US" sz="2400" b="1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Each </a:t>
            </a:r>
            <a:r>
              <a:rPr lang="en-US" sz="2800" dirty="0" err="1" smtClean="0"/>
              <a:t>CLLocation</a:t>
            </a:r>
            <a:r>
              <a:rPr lang="en-US" sz="2800" dirty="0" smtClean="0"/>
              <a:t> object maintains a property called </a:t>
            </a:r>
            <a:r>
              <a:rPr lang="en-US" sz="2800" dirty="0" err="1" smtClean="0"/>
              <a:t>verticalAccuracy</a:t>
            </a:r>
            <a:r>
              <a:rPr lang="en-US" sz="2800" dirty="0" smtClean="0"/>
              <a:t> that indicate how confident core location is in its altitude determination.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If </a:t>
            </a:r>
            <a:r>
              <a:rPr lang="en-US" sz="2800" dirty="0" err="1" smtClean="0"/>
              <a:t>verticalAccuracy</a:t>
            </a:r>
            <a:r>
              <a:rPr lang="en-US" sz="2800" dirty="0" smtClean="0"/>
              <a:t> is negative core location is telling you that it cannot determine the altitude.</a:t>
            </a:r>
          </a:p>
        </p:txBody>
      </p:sp>
    </p:spTree>
    <p:extLst>
      <p:ext uri="{BB962C8B-B14F-4D97-AF65-F5344CB8AC3E}">
        <p14:creationId xmlns:p14="http://schemas.microsoft.com/office/powerpoint/2010/main" val="240224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Getting Latitude and Longitude using </a:t>
            </a:r>
            <a:r>
              <a:rPr lang="en-US" dirty="0" err="1" smtClean="0"/>
              <a:t>CLLocation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has timestamp </a:t>
            </a:r>
          </a:p>
          <a:p>
            <a:pPr algn="just"/>
            <a:r>
              <a:rPr lang="en-US" sz="2800" dirty="0" err="1" smtClean="0"/>
              <a:t>getDistanceFrom</a:t>
            </a:r>
            <a:r>
              <a:rPr lang="en-US" sz="2800" dirty="0" smtClean="0"/>
              <a:t>: method calculates distance </a:t>
            </a:r>
            <a:r>
              <a:rPr lang="en-US" sz="2800" dirty="0" err="1" smtClean="0"/>
              <a:t>etween</a:t>
            </a:r>
            <a:r>
              <a:rPr lang="en-US" sz="2800" dirty="0" smtClean="0"/>
              <a:t> 2 </a:t>
            </a:r>
            <a:r>
              <a:rPr lang="en-US" sz="2800" dirty="0" err="1" smtClean="0"/>
              <a:t>CLLocation</a:t>
            </a:r>
            <a:r>
              <a:rPr lang="en-US" sz="2800" dirty="0" smtClean="0"/>
              <a:t> objects  </a:t>
            </a:r>
          </a:p>
          <a:p>
            <a:pPr algn="just"/>
            <a:endParaRPr lang="en-US" sz="2800" dirty="0" smtClean="0"/>
          </a:p>
          <a:p>
            <a:pPr>
              <a:buNone/>
            </a:pPr>
            <a:r>
              <a:rPr lang="en-US" sz="2200" b="1" dirty="0" smtClean="0"/>
              <a:t>         </a:t>
            </a:r>
            <a:r>
              <a:rPr lang="en-US" sz="2200" b="1" dirty="0" err="1" smtClean="0"/>
              <a:t>CLLocationDistance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dist</a:t>
            </a:r>
            <a:r>
              <a:rPr lang="en-US" sz="2200" b="1" dirty="0" smtClean="0"/>
              <a:t>;</a:t>
            </a:r>
          </a:p>
          <a:p>
            <a:pPr>
              <a:buNone/>
            </a:pPr>
            <a:r>
              <a:rPr lang="en-US" sz="2200" b="1" dirty="0" smtClean="0"/>
              <a:t>         </a:t>
            </a:r>
            <a:r>
              <a:rPr lang="en-US" sz="2200" b="1" dirty="0" err="1" smtClean="0"/>
              <a:t>dist</a:t>
            </a:r>
            <a:r>
              <a:rPr lang="en-US" sz="2200" b="1" dirty="0" smtClean="0"/>
              <a:t> =[</a:t>
            </a:r>
            <a:r>
              <a:rPr lang="en-US" sz="2200" b="1" dirty="0" err="1" smtClean="0"/>
              <a:t>fromLocation</a:t>
            </a:r>
            <a:r>
              <a:rPr lang="en-US" sz="2200" b="1" dirty="0" smtClean="0"/>
              <a:t>  </a:t>
            </a:r>
            <a:r>
              <a:rPr lang="en-US" sz="2200" b="1" dirty="0" err="1" smtClean="0"/>
              <a:t>getDistanceFrom:toLocation</a:t>
            </a:r>
            <a:r>
              <a:rPr lang="en-US" sz="2200" b="1" dirty="0" smtClean="0"/>
              <a:t>];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Note: ignores the altitude as if both locations are at sea level</a:t>
            </a:r>
          </a:p>
          <a:p>
            <a:pPr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5593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Error Notification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905000"/>
            <a:ext cx="87630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locationManager:didFailWithError</a:t>
            </a:r>
            <a:r>
              <a:rPr lang="en-US" sz="2800" dirty="0" smtClean="0"/>
              <a:t>:.</a:t>
            </a:r>
          </a:p>
          <a:p>
            <a:pPr lvl="1" algn="just"/>
            <a:r>
              <a:rPr lang="en-US" sz="2000" dirty="0" smtClean="0"/>
              <a:t>Method called when can </a:t>
            </a:r>
            <a:r>
              <a:rPr lang="en-US" sz="2000" dirty="0"/>
              <a:t>not get location of device will call second delegate method named </a:t>
            </a:r>
            <a:endParaRPr lang="en-US" sz="2000" dirty="0" smtClean="0"/>
          </a:p>
          <a:p>
            <a:pPr algn="just"/>
            <a:r>
              <a:rPr lang="en-US" sz="2800" dirty="0" err="1" smtClean="0"/>
              <a:t>KCLErrorDenied</a:t>
            </a:r>
            <a:r>
              <a:rPr lang="en-US" sz="2800" dirty="0" smtClean="0"/>
              <a:t>: </a:t>
            </a:r>
          </a:p>
          <a:p>
            <a:pPr lvl="1" algn="just"/>
            <a:r>
              <a:rPr lang="en-US" sz="2000" dirty="0" smtClean="0"/>
              <a:t>first time your application goes to determine location an alert will popup on screen asking user if its OK for the current program to access your location. </a:t>
            </a:r>
          </a:p>
          <a:p>
            <a:pPr lvl="1" algn="just"/>
            <a:r>
              <a:rPr lang="en-US" sz="2000" dirty="0" smtClean="0"/>
              <a:t>If user clicks the Don’t Allow </a:t>
            </a:r>
            <a:r>
              <a:rPr lang="en-US" sz="2000" dirty="0" err="1" smtClean="0"/>
              <a:t>button,your</a:t>
            </a:r>
            <a:r>
              <a:rPr lang="en-US" sz="2000" dirty="0" smtClean="0"/>
              <a:t> delegate will be notified with an error code </a:t>
            </a:r>
            <a:r>
              <a:rPr lang="en-US" sz="2000" dirty="0" err="1" smtClean="0"/>
              <a:t>kCLErrorDenied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800" dirty="0" err="1" smtClean="0"/>
              <a:t>kCLErrorLocationUnnown</a:t>
            </a:r>
            <a:endParaRPr lang="en-US" sz="2800" dirty="0" smtClean="0"/>
          </a:p>
          <a:p>
            <a:pPr lvl="1" algn="just"/>
            <a:r>
              <a:rPr lang="en-US" sz="2000" dirty="0" smtClean="0"/>
              <a:t> which indicate core location unable to determine location but will keep trying.</a:t>
            </a:r>
          </a:p>
        </p:txBody>
      </p:sp>
    </p:spTree>
    <p:extLst>
      <p:ext uri="{BB962C8B-B14F-4D97-AF65-F5344CB8AC3E}">
        <p14:creationId xmlns:p14="http://schemas.microsoft.com/office/powerpoint/2010/main" val="7827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sz="2800" dirty="0" smtClean="0"/>
              <a:t>Another </a:t>
            </a:r>
            <a:r>
              <a:rPr lang="en-US" sz="2800" dirty="0" err="1" smtClean="0"/>
              <a:t>CCLocationManagerDelegate</a:t>
            </a:r>
            <a:r>
              <a:rPr lang="en-US" sz="2800" dirty="0" smtClean="0"/>
              <a:t> method –handling errors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4906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1800" dirty="0" smtClean="0"/>
              <a:t>(</a:t>
            </a:r>
            <a:r>
              <a:rPr lang="en-US" sz="1800" dirty="0"/>
              <a:t>void)</a:t>
            </a:r>
            <a:r>
              <a:rPr lang="en-US" sz="1800" dirty="0" err="1"/>
              <a:t>locationManager</a:t>
            </a:r>
            <a:r>
              <a:rPr lang="en-US" sz="1800" dirty="0"/>
              <a:t>:(</a:t>
            </a:r>
            <a:r>
              <a:rPr lang="en-US" sz="1800" dirty="0" err="1"/>
              <a:t>CLLocationManager</a:t>
            </a:r>
            <a:r>
              <a:rPr lang="en-US" sz="1800" dirty="0"/>
              <a:t> *)manager </a:t>
            </a:r>
            <a:r>
              <a:rPr lang="en-US" sz="1800" dirty="0" err="1"/>
              <a:t>didFailWithError</a:t>
            </a:r>
            <a:r>
              <a:rPr lang="en-US" sz="1800" dirty="0"/>
              <a:t>:(</a:t>
            </a:r>
            <a:r>
              <a:rPr lang="en-US" sz="1800" dirty="0" err="1"/>
              <a:t>NSError</a:t>
            </a:r>
            <a:r>
              <a:rPr lang="en-US" sz="1800" dirty="0"/>
              <a:t> *)error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{ </a:t>
            </a:r>
          </a:p>
          <a:p>
            <a:pPr marL="400050" lvl="1" indent="0">
              <a:buNone/>
            </a:pPr>
            <a:r>
              <a:rPr lang="en-US" sz="1800" dirty="0" smtClean="0"/>
              <a:t>if(</a:t>
            </a:r>
            <a:r>
              <a:rPr lang="en-US" sz="1800" dirty="0" err="1" smtClean="0"/>
              <a:t>error.code</a:t>
            </a:r>
            <a:r>
              <a:rPr lang="en-US" sz="1800" dirty="0" smtClean="0"/>
              <a:t> </a:t>
            </a:r>
            <a:r>
              <a:rPr lang="en-US" sz="1800" dirty="0"/>
              <a:t>== </a:t>
            </a:r>
            <a:r>
              <a:rPr lang="en-US" sz="1800" dirty="0" err="1"/>
              <a:t>kCLErrorDenied</a:t>
            </a:r>
            <a:r>
              <a:rPr lang="en-US" sz="1800" dirty="0" smtClean="0"/>
              <a:t>)</a:t>
            </a:r>
          </a:p>
          <a:p>
            <a:pPr marL="400050" lvl="1" indent="0">
              <a:buNone/>
            </a:pPr>
            <a:r>
              <a:rPr lang="en-US" sz="1800" dirty="0" smtClean="0"/>
              <a:t>      { </a:t>
            </a:r>
            <a:r>
              <a:rPr lang="en-US" sz="1800" dirty="0"/>
              <a:t>[</a:t>
            </a:r>
            <a:r>
              <a:rPr lang="en-US" sz="1800" dirty="0" err="1"/>
              <a:t>locationManager</a:t>
            </a:r>
            <a:r>
              <a:rPr lang="en-US" sz="1800" dirty="0"/>
              <a:t> </a:t>
            </a:r>
            <a:r>
              <a:rPr lang="en-US" sz="1800" dirty="0" err="1"/>
              <a:t>stopUpdatingLocation</a:t>
            </a:r>
            <a:r>
              <a:rPr lang="en-US" sz="1800" dirty="0"/>
              <a:t>]; </a:t>
            </a:r>
            <a:r>
              <a:rPr lang="en-US" sz="1800" dirty="0" smtClean="0"/>
              <a:t>}</a:t>
            </a:r>
          </a:p>
          <a:p>
            <a:pPr marL="400050" lvl="1" indent="0">
              <a:buNone/>
            </a:pPr>
            <a:r>
              <a:rPr lang="en-US" sz="1800" dirty="0" smtClean="0"/>
              <a:t> </a:t>
            </a:r>
            <a:r>
              <a:rPr lang="en-US" sz="1800" dirty="0"/>
              <a:t>else if(</a:t>
            </a:r>
            <a:r>
              <a:rPr lang="en-US" sz="1800" dirty="0" err="1"/>
              <a:t>error.code</a:t>
            </a:r>
            <a:r>
              <a:rPr lang="en-US" sz="1800" dirty="0"/>
              <a:t> == </a:t>
            </a:r>
            <a:r>
              <a:rPr lang="en-US" sz="1800" dirty="0" err="1"/>
              <a:t>kCLErrorLocationUnknown</a:t>
            </a:r>
            <a:r>
              <a:rPr lang="en-US" sz="1800" dirty="0"/>
              <a:t>) </a:t>
            </a:r>
            <a:endParaRPr lang="en-US" sz="1800" dirty="0" smtClean="0"/>
          </a:p>
          <a:p>
            <a:pPr marL="400050" lvl="1" indent="0">
              <a:buNone/>
            </a:pPr>
            <a:r>
              <a:rPr lang="en-US" sz="1800" dirty="0" smtClean="0"/>
              <a:t>      { </a:t>
            </a:r>
            <a:r>
              <a:rPr lang="en-US" sz="1800" i="1" dirty="0"/>
              <a:t>// retry</a:t>
            </a:r>
            <a:r>
              <a:rPr lang="en-US" sz="1800" dirty="0"/>
              <a:t> </a:t>
            </a:r>
            <a:r>
              <a:rPr lang="en-US" sz="1800" dirty="0" smtClean="0"/>
              <a:t>}</a:t>
            </a:r>
          </a:p>
          <a:p>
            <a:pPr marL="400050" lvl="1" indent="0">
              <a:buNone/>
            </a:pPr>
            <a:r>
              <a:rPr lang="en-US" sz="1800" dirty="0" smtClean="0"/>
              <a:t> </a:t>
            </a:r>
            <a:r>
              <a:rPr lang="en-US" sz="1800" dirty="0"/>
              <a:t>else </a:t>
            </a:r>
            <a:endParaRPr lang="en-US" sz="1800" dirty="0" smtClean="0"/>
          </a:p>
          <a:p>
            <a:pPr marL="400050" lvl="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{ </a:t>
            </a:r>
            <a:r>
              <a:rPr lang="en-US" sz="1800" dirty="0" err="1"/>
              <a:t>UIAlertView</a:t>
            </a:r>
            <a:r>
              <a:rPr lang="en-US" sz="1800" dirty="0"/>
              <a:t> *alert = [[</a:t>
            </a:r>
            <a:r>
              <a:rPr lang="en-US" sz="1800" dirty="0" err="1"/>
              <a:t>UIAlertView</a:t>
            </a:r>
            <a:r>
              <a:rPr lang="en-US" sz="1800" dirty="0"/>
              <a:t> </a:t>
            </a:r>
            <a:r>
              <a:rPr lang="en-US" sz="1800" dirty="0" err="1"/>
              <a:t>alloc</a:t>
            </a:r>
            <a:r>
              <a:rPr lang="en-US" sz="1800" dirty="0"/>
              <a:t>] </a:t>
            </a:r>
            <a:r>
              <a:rPr lang="en-US" sz="1800" dirty="0" err="1"/>
              <a:t>initWithTitle</a:t>
            </a:r>
            <a:r>
              <a:rPr lang="en-US" sz="1400" dirty="0"/>
              <a:t>:@"Error retrieving location"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message</a:t>
            </a:r>
            <a:r>
              <a:rPr lang="en-US" sz="1800" dirty="0"/>
              <a:t>:[error description] </a:t>
            </a:r>
            <a:r>
              <a:rPr lang="en-US" sz="1800" dirty="0" smtClean="0"/>
              <a:t>       </a:t>
            </a:r>
            <a:br>
              <a:rPr lang="en-US" sz="1800" dirty="0" smtClean="0"/>
            </a:br>
            <a:r>
              <a:rPr lang="en-US" sz="1800" dirty="0" smtClean="0"/>
              <a:t>                                            </a:t>
            </a:r>
            <a:r>
              <a:rPr lang="en-US" sz="1800" dirty="0" err="1" smtClean="0"/>
              <a:t>delegate:nil</a:t>
            </a:r>
            <a:r>
              <a:rPr lang="en-US" sz="1800" dirty="0" smtClean="0"/>
              <a:t> </a:t>
            </a:r>
          </a:p>
          <a:p>
            <a:pPr marL="400050" lvl="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        </a:t>
            </a:r>
            <a:r>
              <a:rPr lang="en-US" sz="1800" dirty="0" err="1" smtClean="0"/>
              <a:t>cancelButtonTitle</a:t>
            </a:r>
            <a:r>
              <a:rPr lang="en-US" sz="1800" dirty="0"/>
              <a:t>:@"OK"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</a:t>
            </a:r>
            <a:r>
              <a:rPr lang="en-US" sz="1800" dirty="0" err="1" smtClean="0"/>
              <a:t>otherButtonTitles:nil</a:t>
            </a:r>
            <a:r>
              <a:rPr lang="en-US" sz="1800" dirty="0"/>
              <a:t>]; </a:t>
            </a:r>
            <a:endParaRPr lang="en-US" sz="1800" dirty="0" smtClean="0"/>
          </a:p>
          <a:p>
            <a:pPr marL="400050" lvl="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[</a:t>
            </a:r>
            <a:r>
              <a:rPr lang="en-US" sz="1800" dirty="0"/>
              <a:t>alert show]; </a:t>
            </a:r>
            <a:r>
              <a:rPr lang="en-US" sz="1800" dirty="0" smtClean="0"/>
              <a:t>}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970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81000"/>
            <a:ext cx="3376154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5346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25272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Trying Out Core Location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066800"/>
            <a:ext cx="2819400" cy="5332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295400" y="2079171"/>
            <a:ext cx="3657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&gt;&gt;&gt;app get current location and total distance travelled while program has been running.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060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252728"/>
          </a:xfrm>
        </p:spPr>
        <p:txBody>
          <a:bodyPr/>
          <a:lstStyle/>
          <a:p>
            <a:r>
              <a:rPr lang="en-US" dirty="0" smtClean="0"/>
              <a:t>		 Core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686800" cy="4625609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dirty="0" smtClean="0"/>
              <a:t>Framework to determine the current latitude and longitude of a device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Core Location uses a type of streaming notification so that your application receives updates as the GPS ascertains a more accurate fix.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CAREFUL: can be expensive for battery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9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1- create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Xcode</a:t>
            </a:r>
            <a:r>
              <a:rPr lang="en-US" dirty="0" smtClean="0"/>
              <a:t>, create a new project using view-based application template and call the project </a:t>
            </a:r>
            <a:r>
              <a:rPr lang="en-US" dirty="0" err="1" smtClean="0"/>
              <a:t>WhereAmI</a:t>
            </a:r>
            <a:r>
              <a:rPr lang="en-US" dirty="0" smtClean="0"/>
              <a:t>..</a:t>
            </a:r>
          </a:p>
          <a:p>
            <a:endParaRPr lang="en-US" dirty="0" smtClean="0"/>
          </a:p>
          <a:p>
            <a:r>
              <a:rPr lang="en-US" dirty="0" smtClean="0"/>
              <a:t>Expand the classes and resources folders and single-click </a:t>
            </a:r>
            <a:r>
              <a:rPr lang="en-US" dirty="0" err="1" smtClean="0"/>
              <a:t>WhereAmIViewContoller</a:t>
            </a:r>
            <a:r>
              <a:rPr lang="en-US" dirty="0" smtClean="0"/>
              <a:t>..h and make following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2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609600"/>
            <a:ext cx="6636774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4000" dirty="0" smtClean="0"/>
              <a:t>Step 2- </a:t>
            </a:r>
            <a:r>
              <a:rPr lang="en-US" sz="4000" dirty="0" err="1"/>
              <a:t>WhereAmIViewContoller</a:t>
            </a:r>
            <a:r>
              <a:rPr lang="en-US" sz="4000" dirty="0"/>
              <a:t>..h </a:t>
            </a:r>
          </a:p>
        </p:txBody>
      </p:sp>
      <p:cxnSp>
        <p:nvCxnSpPr>
          <p:cNvPr id="5" name="Curved Connector 4"/>
          <p:cNvCxnSpPr/>
          <p:nvPr/>
        </p:nvCxnSpPr>
        <p:spPr>
          <a:xfrm rot="10800000" flipV="1">
            <a:off x="5486400" y="1524000"/>
            <a:ext cx="544286" cy="76200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19800" y="124837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NOTE: your app’s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ViewController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IS the</a:t>
            </a:r>
          </a:p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CLLocationMangerDelegate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32004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NOTE: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ViewController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contains class variables of the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CLLocationManger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Current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CLLocation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" name="Curved Connector 8"/>
          <p:cNvCxnSpPr>
            <a:stCxn id="8" idx="2"/>
          </p:cNvCxnSpPr>
          <p:nvPr/>
        </p:nvCxnSpPr>
        <p:spPr>
          <a:xfrm rot="5400000">
            <a:off x="7230835" y="4332694"/>
            <a:ext cx="511630" cy="64770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6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2- Create XIB using Interface Builder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Open </a:t>
            </a:r>
            <a:r>
              <a:rPr lang="en-US" dirty="0" err="1" smtClean="0"/>
              <a:t>WhereAmIViewController.xib</a:t>
            </a:r>
            <a:r>
              <a:rPr lang="en-US" dirty="0" smtClean="0"/>
              <a:t> in IB. Drag 6 </a:t>
            </a:r>
            <a:r>
              <a:rPr lang="en-US" dirty="0" err="1" smtClean="0"/>
              <a:t>UILabel</a:t>
            </a:r>
            <a:r>
              <a:rPr lang="en-US" dirty="0" smtClean="0"/>
              <a:t> labels from library to the view window.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Connect to proper outlets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843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14400" y="816429"/>
            <a:ext cx="6546275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sz="3600" dirty="0" smtClean="0"/>
              <a:t>Step 3- </a:t>
            </a:r>
            <a:r>
              <a:rPr lang="en-US" sz="3600" dirty="0" err="1" smtClean="0"/>
              <a:t>WhereAmIViewController.m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6324600" y="1371600"/>
            <a:ext cx="2242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Create this code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3200" y="4034135"/>
            <a:ext cx="2242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Get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CLLocationManger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start it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" name="Curved Connector 5"/>
          <p:cNvCxnSpPr>
            <a:stCxn id="5" idx="1"/>
          </p:cNvCxnSpPr>
          <p:nvPr/>
        </p:nvCxnSpPr>
        <p:spPr>
          <a:xfrm rot="10800000" flipV="1">
            <a:off x="5029200" y="4495799"/>
            <a:ext cx="1524001" cy="461665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4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81000"/>
            <a:ext cx="4953000" cy="3229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334000" y="4191000"/>
            <a:ext cx="2242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Release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locationManger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---save Battery!!!!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Curved Connector 3"/>
          <p:cNvCxnSpPr/>
          <p:nvPr/>
        </p:nvCxnSpPr>
        <p:spPr>
          <a:xfrm rot="16200000" flipV="1">
            <a:off x="4762500" y="3619500"/>
            <a:ext cx="838200" cy="304800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55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7943" y="925286"/>
            <a:ext cx="657323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09600" y="94288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Step4:  To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WhereAmIViewController.h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add the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CLLocationManager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Delegate Method 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get Update</a:t>
            </a:r>
          </a:p>
          <a:p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9800" y="1295400"/>
            <a:ext cx="2242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Gets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Lat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Long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 saves it in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UILabel’s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of the View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5029200" y="1757066"/>
            <a:ext cx="990600" cy="376533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57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533400"/>
            <a:ext cx="62484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2989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066800"/>
            <a:ext cx="608506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09600" y="94288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Step5:  To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WhereAmIViewController.h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add the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CLLocationManager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Delegate Method </a:t>
            </a:r>
            <a:r>
              <a:rPr lang="en-US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handle Errors</a:t>
            </a:r>
            <a:endParaRPr lang="en-US" sz="24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14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0"/>
            <a:ext cx="4038600" cy="990600"/>
          </a:xfrm>
        </p:spPr>
        <p:txBody>
          <a:bodyPr/>
          <a:lstStyle/>
          <a:p>
            <a:r>
              <a:rPr lang="en-US" dirty="0" smtClean="0"/>
              <a:t>		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Application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295400"/>
            <a:ext cx="2899521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756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763000" cy="6477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/>
              <a:t>There are three technologies that core</a:t>
            </a:r>
          </a:p>
          <a:p>
            <a:pPr algn="just">
              <a:buNone/>
            </a:pPr>
            <a:r>
              <a:rPr lang="en-US" sz="2800" b="1" dirty="0" smtClean="0"/>
              <a:t>location uses :</a:t>
            </a:r>
          </a:p>
          <a:p>
            <a:pPr lvl="1"/>
            <a:r>
              <a:rPr lang="en-US" b="1" dirty="0" smtClean="0"/>
              <a:t>GPS 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   Reads microwave signals from multiple satellites to determine the current location</a:t>
            </a:r>
          </a:p>
          <a:p>
            <a:pPr lvl="1"/>
            <a:r>
              <a:rPr lang="en-US" b="1" dirty="0" smtClean="0"/>
              <a:t>Cell Tower Triangulation </a:t>
            </a:r>
          </a:p>
          <a:p>
            <a:pPr lvl="1">
              <a:buNone/>
            </a:pPr>
            <a:r>
              <a:rPr lang="en-US" b="1" dirty="0" smtClean="0"/>
              <a:t>    </a:t>
            </a:r>
            <a:r>
              <a:rPr lang="en-US" dirty="0" smtClean="0"/>
              <a:t>Determine the current location by calculation based on location of cell towers in </a:t>
            </a:r>
            <a:r>
              <a:rPr lang="en-US" dirty="0" err="1" smtClean="0"/>
              <a:t>iPhone’s</a:t>
            </a:r>
            <a:r>
              <a:rPr lang="en-US" dirty="0" smtClean="0"/>
              <a:t> range.</a:t>
            </a:r>
          </a:p>
          <a:p>
            <a:pPr lvl="1"/>
            <a:r>
              <a:rPr lang="en-US" b="1" dirty="0" smtClean="0"/>
              <a:t>Wi-Fi positioning Service (WPS)</a:t>
            </a:r>
          </a:p>
          <a:p>
            <a:pPr lvl="1">
              <a:buNone/>
            </a:pPr>
            <a:r>
              <a:rPr lang="en-US" b="1" dirty="0" smtClean="0"/>
              <a:t>   </a:t>
            </a:r>
            <a:r>
              <a:rPr lang="en-US" dirty="0" smtClean="0"/>
              <a:t>Uses IP address from </a:t>
            </a:r>
            <a:r>
              <a:rPr lang="en-US" dirty="0" err="1" smtClean="0"/>
              <a:t>iPhone’s</a:t>
            </a:r>
            <a:r>
              <a:rPr lang="en-US" dirty="0" smtClean="0"/>
              <a:t> Wi-Fi connection by referencing database of service providers and areas they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18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Location Manager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CLLocationManager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create an instance of Location Manager.</a:t>
            </a:r>
          </a:p>
          <a:p>
            <a:pPr>
              <a:buNone/>
            </a:pPr>
            <a:r>
              <a:rPr lang="en-US" sz="2000" b="1" dirty="0" smtClean="0"/>
              <a:t>	</a:t>
            </a:r>
            <a:r>
              <a:rPr lang="en-US" sz="1800" b="1" dirty="0" err="1" smtClean="0"/>
              <a:t>CLLocationManager</a:t>
            </a:r>
            <a:r>
              <a:rPr lang="en-US" sz="1800" b="1" dirty="0" smtClean="0"/>
              <a:t>  *</a:t>
            </a:r>
            <a:r>
              <a:rPr lang="en-US" sz="1800" b="1" dirty="0" err="1" smtClean="0"/>
              <a:t>locationManager</a:t>
            </a:r>
            <a:r>
              <a:rPr lang="en-US" sz="1800" b="1" dirty="0" smtClean="0"/>
              <a:t>=[[</a:t>
            </a:r>
            <a:r>
              <a:rPr lang="en-US" sz="1800" b="1" dirty="0" err="1" smtClean="0"/>
              <a:t>CLLocationManager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alloc</a:t>
            </a:r>
            <a:r>
              <a:rPr lang="en-US" sz="1800" b="1" dirty="0" smtClean="0"/>
              <a:t>]init];</a:t>
            </a:r>
          </a:p>
          <a:p>
            <a:pPr>
              <a:buNone/>
            </a:pPr>
            <a:endParaRPr lang="en-US" sz="2000" b="1" dirty="0" smtClean="0"/>
          </a:p>
          <a:p>
            <a:r>
              <a:rPr lang="en-US" dirty="0" smtClean="0"/>
              <a:t>Assign a delegate object to it, and configure the</a:t>
            </a:r>
          </a:p>
          <a:p>
            <a:pPr>
              <a:buNone/>
            </a:pPr>
            <a:r>
              <a:rPr lang="en-US" dirty="0" smtClean="0"/>
              <a:t>    desired accuracy you want.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8786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Location Object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CLLocation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Represents the location data generated by a </a:t>
            </a:r>
            <a:r>
              <a:rPr lang="en-US" dirty="0" err="1" smtClean="0"/>
              <a:t>CLLocationManager</a:t>
            </a:r>
            <a:r>
              <a:rPr lang="en-US" dirty="0" smtClean="0"/>
              <a:t> object. </a:t>
            </a:r>
          </a:p>
          <a:p>
            <a:pPr algn="just">
              <a:buNone/>
            </a:pPr>
            <a:endParaRPr lang="en-US" sz="2000" b="1" dirty="0" smtClean="0"/>
          </a:p>
          <a:p>
            <a:pPr algn="just"/>
            <a:r>
              <a:rPr lang="en-US" dirty="0" err="1" smtClean="0"/>
              <a:t>Lat</a:t>
            </a:r>
            <a:r>
              <a:rPr lang="en-US" dirty="0" smtClean="0"/>
              <a:t>, Long, accuracy and when taken</a:t>
            </a:r>
          </a:p>
        </p:txBody>
      </p:sp>
    </p:spTree>
    <p:extLst>
      <p:ext uri="{BB962C8B-B14F-4D97-AF65-F5344CB8AC3E}">
        <p14:creationId xmlns:p14="http://schemas.microsoft.com/office/powerpoint/2010/main" val="14997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9220202" cy="6477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 		</a:t>
            </a:r>
            <a:r>
              <a:rPr lang="en-US" sz="2800" b="1" dirty="0" err="1" smtClean="0"/>
              <a:t>CLLocationAccuracy</a:t>
            </a:r>
            <a:r>
              <a:rPr lang="en-US" sz="2800" b="1" dirty="0" smtClean="0"/>
              <a:t> - </a:t>
            </a:r>
            <a:r>
              <a:rPr lang="en-US" b="1" dirty="0" smtClean="0"/>
              <a:t>Setting Desired Accuracy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CONSTANTS declared in </a:t>
            </a:r>
            <a:r>
              <a:rPr lang="en-US" sz="2800" dirty="0" err="1" smtClean="0">
                <a:hlinkClick r:id="rId2"/>
              </a:rPr>
              <a:t>CoreLocation</a:t>
            </a:r>
            <a:r>
              <a:rPr lang="en-US" sz="2800" dirty="0" smtClean="0"/>
              <a:t>/</a:t>
            </a:r>
            <a:r>
              <a:rPr lang="en-US" sz="2800" dirty="0" err="1" smtClean="0"/>
              <a:t>CoreLocation.h</a:t>
            </a:r>
            <a:r>
              <a:rPr lang="en-US" sz="2800" dirty="0" smtClean="0"/>
              <a:t>  </a:t>
            </a:r>
            <a:r>
              <a:rPr lang="en-US" sz="18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(in degrading accuracy)</a:t>
            </a:r>
          </a:p>
          <a:p>
            <a:pPr lvl="1"/>
            <a:r>
              <a:rPr lang="en-US" sz="2000" dirty="0" err="1" smtClean="0"/>
              <a:t>kCLLocationAccuracyBest</a:t>
            </a:r>
            <a:endParaRPr lang="en-US" sz="2000" dirty="0" smtClean="0"/>
          </a:p>
          <a:p>
            <a:pPr lvl="1"/>
            <a:r>
              <a:rPr lang="en-US" sz="2000" dirty="0" err="1" smtClean="0"/>
              <a:t>kCLLocationAccuracyNearestTenMeters</a:t>
            </a:r>
            <a:endParaRPr lang="en-US" sz="2000" dirty="0" smtClean="0"/>
          </a:p>
          <a:p>
            <a:pPr lvl="1"/>
            <a:r>
              <a:rPr lang="en-US" sz="2000" dirty="0" err="1" smtClean="0"/>
              <a:t>kCLLocationAccuracyHundredMetres</a:t>
            </a:r>
            <a:endParaRPr lang="en-US" sz="2000" dirty="0" smtClean="0"/>
          </a:p>
          <a:p>
            <a:pPr lvl="1"/>
            <a:r>
              <a:rPr lang="en-US" sz="2000" dirty="0" err="1" smtClean="0"/>
              <a:t>kCLLocationAccuracyKilometers</a:t>
            </a:r>
            <a:endParaRPr lang="en-US" sz="2000" dirty="0" smtClean="0"/>
          </a:p>
          <a:p>
            <a:pPr lvl="1"/>
            <a:r>
              <a:rPr lang="en-US" sz="2000" dirty="0" err="1" smtClean="0"/>
              <a:t>kCLLocationAccuracyThreeKilometers</a:t>
            </a:r>
            <a:endParaRPr lang="en-US" sz="20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Setting Delegate and Accuracy: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locationManager.delegate</a:t>
            </a:r>
            <a:r>
              <a:rPr lang="en-US" sz="2000" dirty="0" smtClean="0"/>
              <a:t>=self;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locationManager.desiredAccuracy</a:t>
            </a:r>
            <a:r>
              <a:rPr lang="en-US" sz="2000" dirty="0" smtClean="0"/>
              <a:t>= </a:t>
            </a:r>
            <a:r>
              <a:rPr lang="en-US" sz="2000" dirty="0" err="1" smtClean="0"/>
              <a:t>kCLLocationAccuracyBest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45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477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		</a:t>
            </a:r>
            <a:r>
              <a:rPr lang="en-US" sz="3600" b="1" dirty="0" smtClean="0"/>
              <a:t>Setting Distance Filter</a:t>
            </a:r>
          </a:p>
          <a:p>
            <a:pPr>
              <a:buNone/>
            </a:pPr>
            <a:endParaRPr lang="en-US" b="1" dirty="0" smtClean="0"/>
          </a:p>
          <a:p>
            <a:pPr algn="just"/>
            <a:r>
              <a:rPr lang="en-US" sz="2800" dirty="0" smtClean="0"/>
              <a:t>you can tell Location manager not to notify for every change in location but to only notify you when location changes by certain amount</a:t>
            </a:r>
            <a:r>
              <a:rPr lang="en-US" sz="2800" b="1" dirty="0" smtClean="0"/>
              <a:t>.</a:t>
            </a:r>
          </a:p>
          <a:p>
            <a:pPr algn="just"/>
            <a:endParaRPr lang="en-US" sz="2800" b="1" dirty="0" smtClean="0"/>
          </a:p>
          <a:p>
            <a:pPr algn="just"/>
            <a:r>
              <a:rPr lang="en-US" sz="2800" dirty="0" smtClean="0"/>
              <a:t>Setting up a distance filter reduced the amount of polling that your application does.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Specifying a distance filter of 1000 tells location manager not to notify the delegate until the </a:t>
            </a:r>
            <a:r>
              <a:rPr lang="en-US" sz="2800" dirty="0" err="1" smtClean="0"/>
              <a:t>iPhone</a:t>
            </a:r>
            <a:r>
              <a:rPr lang="en-US" sz="2800" dirty="0" smtClean="0"/>
              <a:t> has moved at least 1000 meters from previously reported position</a:t>
            </a:r>
          </a:p>
        </p:txBody>
      </p:sp>
    </p:spTree>
    <p:extLst>
      <p:ext uri="{BB962C8B-B14F-4D97-AF65-F5344CB8AC3E}">
        <p14:creationId xmlns:p14="http://schemas.microsoft.com/office/powerpoint/2010/main" val="29941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68580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800" dirty="0" smtClean="0"/>
              <a:t>For example:</a:t>
            </a:r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b="1" dirty="0" err="1" smtClean="0"/>
              <a:t>locationManager.distanceFilter</a:t>
            </a:r>
            <a:r>
              <a:rPr lang="en-US" sz="2400" b="1" dirty="0" smtClean="0"/>
              <a:t>=1000.0f;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800" dirty="0" smtClean="0"/>
              <a:t>To return location manager to return to default setting with no filter then:</a:t>
            </a:r>
          </a:p>
          <a:p>
            <a:pPr algn="just"/>
            <a:endParaRPr lang="en-US" sz="2800" dirty="0" smtClean="0"/>
          </a:p>
          <a:p>
            <a:pPr algn="just">
              <a:buNone/>
            </a:pPr>
            <a:r>
              <a:rPr lang="en-US" sz="2000" b="1" dirty="0" smtClean="0"/>
              <a:t>  </a:t>
            </a:r>
            <a:r>
              <a:rPr lang="en-US" sz="2400" b="1" dirty="0" err="1" smtClean="0"/>
              <a:t>locationManager.distanceFilter</a:t>
            </a:r>
            <a:r>
              <a:rPr lang="en-US" sz="2400" b="1" dirty="0" smtClean="0"/>
              <a:t>=</a:t>
            </a:r>
            <a:r>
              <a:rPr lang="en-US" b="1" dirty="0"/>
              <a:t> </a:t>
            </a:r>
            <a:r>
              <a:rPr lang="en-US" sz="2400" b="1" dirty="0" err="1" smtClean="0"/>
              <a:t>kCLDistanceFilternone</a:t>
            </a:r>
            <a:r>
              <a:rPr lang="en-US" sz="2400" b="1" dirty="0" smtClean="0"/>
              <a:t>;</a:t>
            </a:r>
            <a:endParaRPr lang="en-US" sz="24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04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Setting Distance Filter Example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4031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Starting the Location Manager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It will continue to call your delegate method whenever it senses a change that exceeds the current distance filter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smtClean="0"/>
              <a:t>[</a:t>
            </a:r>
            <a:r>
              <a:rPr lang="en-US" b="1" dirty="0" err="1" smtClean="0"/>
              <a:t>locationManager</a:t>
            </a:r>
            <a:r>
              <a:rPr lang="en-US" b="1" dirty="0" smtClean="0"/>
              <a:t> </a:t>
            </a:r>
            <a:r>
              <a:rPr lang="en-US" b="1" dirty="0" err="1" smtClean="0"/>
              <a:t>startUpdatingLocation</a:t>
            </a:r>
            <a:r>
              <a:rPr lang="en-US" b="1" dirty="0" smtClean="0"/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328726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5708</TotalTime>
  <Words>698</Words>
  <Application>Microsoft Office PowerPoint</Application>
  <PresentationFormat>On-screen Show (4:3)</PresentationFormat>
  <Paragraphs>157</Paragraphs>
  <Slides>28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Executive</vt:lpstr>
      <vt:lpstr>iOS and Location Services</vt:lpstr>
      <vt:lpstr>   Core Location</vt:lpstr>
      <vt:lpstr>PowerPoint Presentation</vt:lpstr>
      <vt:lpstr>Location Manager (CLLocationManager)</vt:lpstr>
      <vt:lpstr>Location Object (CLLocation)</vt:lpstr>
      <vt:lpstr>PowerPoint Presentation</vt:lpstr>
      <vt:lpstr>PowerPoint Presentation</vt:lpstr>
      <vt:lpstr>  </vt:lpstr>
      <vt:lpstr>Starting the Location Manager</vt:lpstr>
      <vt:lpstr>Location Manager Delegate</vt:lpstr>
      <vt:lpstr>CLLocationManagerDelegate Getting Location Updates</vt:lpstr>
      <vt:lpstr>Implement the method</vt:lpstr>
      <vt:lpstr>Getting Latitude and Longitude using CLLocation</vt:lpstr>
      <vt:lpstr>Getting Latitude and Longitude using CLLocation</vt:lpstr>
      <vt:lpstr>Getting Latitude and Longitude using CLLocation</vt:lpstr>
      <vt:lpstr>Error Notification</vt:lpstr>
      <vt:lpstr>Another CCLocationManagerDelegate method –handling errors</vt:lpstr>
      <vt:lpstr>  </vt:lpstr>
      <vt:lpstr>Trying Out Core Location</vt:lpstr>
      <vt:lpstr>Step 1- create the project</vt:lpstr>
      <vt:lpstr>Step 2- WhereAmIViewContoller..h </vt:lpstr>
      <vt:lpstr>Step 2- Create XIB using Interface Builder</vt:lpstr>
      <vt:lpstr>Step 3- WhereAmIViewController.m</vt:lpstr>
      <vt:lpstr>PowerPoint Presentation</vt:lpstr>
      <vt:lpstr>PowerPoint Presentation</vt:lpstr>
      <vt:lpstr>PowerPoint Presentation</vt:lpstr>
      <vt:lpstr>PowerPoint Presentation</vt:lpstr>
      <vt:lpstr>   Application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iOS and LoCation Services</dc:title>
  <dc:creator>grewe</dc:creator>
  <cp:lastModifiedBy>grewe</cp:lastModifiedBy>
  <cp:revision>61</cp:revision>
  <dcterms:created xsi:type="dcterms:W3CDTF">2013-02-28T05:06:52Z</dcterms:created>
  <dcterms:modified xsi:type="dcterms:W3CDTF">2013-03-04T04:16:54Z</dcterms:modified>
</cp:coreProperties>
</file>