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6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FACFD-313F-4629-9225-D74B9A72B5AA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BDEC5-562F-4992-B668-B28D1BBB7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  <a:hlinkClick r:id="rId3"/>
              </a:rPr>
              <a:t>ABPeoplePickerNavigationController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4255CA-9305-4B93-91BC-4B0F1B56CA01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UnknownPersonViewController_Class/Reference/Reference.html" TargetMode="External"/><Relationship Id="rId2" Type="http://schemas.openxmlformats.org/officeDocument/2006/relationships/hyperlink" Target="http://developer.apple.com/iphone/library/documentation/AddressBookUI/Reference/ABNewPersonViewController_Class/Reference/Referenc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pple.com/iphone/library/documentation/AddressBook/Reference/ABAddressBookRef_iPhoneOS/Reference/referenc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pple.com/iphone/library/documentation/AddressBook/Reference/ABGroupRef_iPhoneOS/Reference/referenc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iphone/library/documentation/AddressBookUI/Reference/ABPersonViewController_Class/Reference/Reference.html" TargetMode="External"/><Relationship Id="rId2" Type="http://schemas.openxmlformats.org/officeDocument/2006/relationships/hyperlink" Target="http://developer.apple.com/iphone/library/documentation/AddressBookUI/Reference/ABPeoplePickerNavigationController_Class/Reference/Referenc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iOS</a:t>
            </a:r>
            <a:r>
              <a:rPr lang="en-US" dirty="0" smtClean="0"/>
              <a:t> and </a:t>
            </a:r>
            <a:r>
              <a:rPr lang="en-US" dirty="0" err="1" smtClean="0"/>
              <a:t>AddressBook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CS4521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923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128" y="1905000"/>
            <a:ext cx="9144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en-US" sz="2400" dirty="0" err="1" smtClean="0">
                <a:hlinkClick r:id="rId2"/>
              </a:rPr>
              <a:t>ABNewPersonViewController</a:t>
            </a:r>
            <a:r>
              <a:rPr lang="en-US" sz="2400" dirty="0" smtClean="0"/>
              <a:t> prompts the user create a new person record.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err="1" smtClean="0">
                <a:hlinkClick r:id="rId3"/>
              </a:rPr>
              <a:t>ABUnknownPersonViewController</a:t>
            </a:r>
            <a:r>
              <a:rPr lang="en-US" sz="2400" dirty="0" smtClean="0"/>
              <a:t> prompts the user to complete a partial person record, optionally allows them to add it to the address book.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To use these controllers, you must set a delegate for them which implements the appropriate delegate protocol.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719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 </a:t>
            </a:r>
            <a:r>
              <a:rPr lang="en-US" sz="4600" dirty="0" err="1" smtClean="0"/>
              <a:t>ABPeoplePickerNavigationController</a:t>
            </a:r>
            <a:endParaRPr lang="en-US" sz="4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128" y="1905000"/>
            <a:ext cx="4883728" cy="3276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Allows users to browse their list of contacts and select a person and, at your option, one of that person’s properties.</a:t>
            </a:r>
          </a:p>
          <a:p>
            <a:pPr algn="just"/>
            <a:endParaRPr lang="en-US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981200"/>
            <a:ext cx="30670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36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	 </a:t>
            </a:r>
            <a:r>
              <a:rPr lang="en-US" sz="4600" dirty="0" err="1" smtClean="0"/>
              <a:t>ABPersonViewController</a:t>
            </a:r>
            <a:endParaRPr lang="en-US" sz="4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128" y="1905000"/>
            <a:ext cx="6560128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Displays a record to the user.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>
              <a:buNone/>
            </a:pPr>
            <a:r>
              <a:rPr lang="en-US" sz="1600" b="1" dirty="0" smtClean="0"/>
              <a:t>Person view controller—displaying with editing allowed</a:t>
            </a:r>
          </a:p>
          <a:p>
            <a:pPr algn="just"/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0" y="3886200"/>
            <a:ext cx="6560128" cy="6858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905000"/>
            <a:ext cx="30670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427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r>
              <a:rPr lang="en-US" sz="4600" dirty="0" err="1" smtClean="0"/>
              <a:t>ABNewPersonViewController</a:t>
            </a:r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5191"/>
            <a:ext cx="4876800" cy="89180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Allows users to create a new person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71256"/>
            <a:ext cx="30670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776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 err="1" smtClean="0"/>
              <a:t>ABUnknownPersonViewController</a:t>
            </a:r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5191"/>
            <a:ext cx="4724400" cy="317780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Allows the user to add data to an existing person record or to create a new person record for the data.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905000"/>
            <a:ext cx="30670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9975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Create the Project</a:t>
            </a:r>
            <a:br>
              <a:rPr lang="en-US" sz="4800" dirty="0" smtClean="0"/>
            </a:br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err="1" smtClean="0"/>
              <a:t>Xcode</a:t>
            </a:r>
            <a:r>
              <a:rPr lang="en-US" dirty="0" smtClean="0"/>
              <a:t>, create a new project from the View Based Application template. Save the project as </a:t>
            </a:r>
            <a:r>
              <a:rPr lang="en-US" dirty="0" err="1" smtClean="0"/>
              <a:t>QuickStart</a:t>
            </a:r>
            <a:r>
              <a:rPr lang="en-US" dirty="0" smtClean="0"/>
              <a:t>. The next step is to add the frameworks you will need. First, go to your project window and find the target named </a:t>
            </a:r>
            <a:r>
              <a:rPr lang="en-US" dirty="0" err="1" smtClean="0"/>
              <a:t>QuickStart</a:t>
            </a:r>
            <a:r>
              <a:rPr lang="en-US" dirty="0" smtClean="0"/>
              <a:t> in the Targets group. Open its info panel (File &gt; Get Info) and, in the General tab, you see a list of linked libraries. Add the Address Book and Address Book UI frameworks by clicking the plus button and selecting them from the list.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QuickStartViewController.xib. </a:t>
            </a:r>
            <a:endParaRPr lang="en-US" sz="4600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699846"/>
            <a:ext cx="3657600" cy="515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323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/>
              <a:t>QuickStartViewController.h</a:t>
            </a:r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775191"/>
            <a:ext cx="8839200" cy="477800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@interface </a:t>
            </a:r>
            <a:r>
              <a:rPr lang="en-US" sz="2800" dirty="0" err="1" smtClean="0"/>
              <a:t>QuickStartViewController</a:t>
            </a:r>
            <a:r>
              <a:rPr lang="en-US" sz="2800" dirty="0" smtClean="0"/>
              <a:t> : </a:t>
            </a:r>
            <a:r>
              <a:rPr lang="en-US" sz="2800" dirty="0" err="1" smtClean="0"/>
              <a:t>UIViewController</a:t>
            </a:r>
            <a:r>
              <a:rPr lang="en-US" sz="2800" dirty="0" smtClean="0"/>
              <a:t> &lt;</a:t>
            </a:r>
            <a:r>
              <a:rPr lang="en-US" sz="2800" dirty="0" err="1" smtClean="0"/>
              <a:t>ABPeoplePickerNavigationControllerDelegate</a:t>
            </a:r>
            <a:r>
              <a:rPr lang="en-US" sz="2800" dirty="0" smtClean="0"/>
              <a:t>&gt; </a:t>
            </a:r>
          </a:p>
          <a:p>
            <a:pPr>
              <a:buNone/>
            </a:pPr>
            <a:r>
              <a:rPr lang="en-US" sz="2800" dirty="0" smtClean="0"/>
              <a:t>	{</a:t>
            </a:r>
          </a:p>
          <a:p>
            <a:pPr>
              <a:buNone/>
            </a:pPr>
            <a:r>
              <a:rPr lang="en-US" sz="2800" dirty="0" smtClean="0"/>
              <a:t>		 </a:t>
            </a:r>
            <a:r>
              <a:rPr lang="en-US" sz="2800" dirty="0" err="1" smtClean="0"/>
              <a:t>IBOutlet</a:t>
            </a:r>
            <a:r>
              <a:rPr lang="en-US" sz="2800" dirty="0" smtClean="0"/>
              <a:t> </a:t>
            </a:r>
            <a:r>
              <a:rPr lang="en-US" sz="2800" dirty="0" err="1" smtClean="0"/>
              <a:t>UILabel</a:t>
            </a:r>
            <a:r>
              <a:rPr lang="en-US" sz="2800" dirty="0" smtClean="0"/>
              <a:t> *</a:t>
            </a:r>
            <a:r>
              <a:rPr lang="en-US" sz="2800" dirty="0" err="1" smtClean="0"/>
              <a:t>firstName</a:t>
            </a:r>
            <a:r>
              <a:rPr lang="en-US" sz="2800" dirty="0" smtClean="0"/>
              <a:t>; </a:t>
            </a:r>
          </a:p>
          <a:p>
            <a:pPr>
              <a:buNone/>
            </a:pPr>
            <a:r>
              <a:rPr lang="en-US" sz="2800" dirty="0" smtClean="0"/>
              <a:t>		 </a:t>
            </a:r>
            <a:r>
              <a:rPr lang="en-US" sz="2800" dirty="0" err="1" smtClean="0"/>
              <a:t>IBOutlet</a:t>
            </a:r>
            <a:r>
              <a:rPr lang="en-US" sz="2800" dirty="0" smtClean="0"/>
              <a:t> </a:t>
            </a:r>
            <a:r>
              <a:rPr lang="en-US" sz="2800" dirty="0" err="1" smtClean="0"/>
              <a:t>UILabel</a:t>
            </a:r>
            <a:r>
              <a:rPr lang="en-US" sz="2800" dirty="0" smtClean="0"/>
              <a:t> *</a:t>
            </a:r>
            <a:r>
              <a:rPr lang="en-US" sz="2800" dirty="0" err="1" smtClean="0"/>
              <a:t>lastName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	}</a:t>
            </a:r>
          </a:p>
          <a:p>
            <a:pPr>
              <a:buNone/>
            </a:pPr>
            <a:r>
              <a:rPr lang="en-US" sz="2800" dirty="0" smtClean="0"/>
              <a:t>	 @property (</a:t>
            </a:r>
            <a:r>
              <a:rPr lang="en-US" sz="2800" dirty="0" err="1" smtClean="0"/>
              <a:t>nonatomic</a:t>
            </a:r>
            <a:r>
              <a:rPr lang="en-US" sz="2800" dirty="0" smtClean="0"/>
              <a:t>, retain) </a:t>
            </a:r>
            <a:r>
              <a:rPr lang="en-US" sz="2800" dirty="0" err="1" smtClean="0"/>
              <a:t>UILabel</a:t>
            </a:r>
            <a:r>
              <a:rPr lang="en-US" sz="2800" dirty="0" smtClean="0"/>
              <a:t> *</a:t>
            </a:r>
            <a:r>
              <a:rPr lang="en-US" sz="2800" dirty="0" err="1" smtClean="0"/>
              <a:t>firstName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	@property (</a:t>
            </a:r>
            <a:r>
              <a:rPr lang="en-US" sz="2800" dirty="0" err="1" smtClean="0"/>
              <a:t>nonatomic</a:t>
            </a:r>
            <a:r>
              <a:rPr lang="en-US" sz="2800" dirty="0" smtClean="0"/>
              <a:t>, retain) </a:t>
            </a:r>
            <a:r>
              <a:rPr lang="en-US" sz="2800" dirty="0" err="1" smtClean="0"/>
              <a:t>UILabel</a:t>
            </a:r>
            <a:r>
              <a:rPr lang="en-US" sz="2800" dirty="0" smtClean="0"/>
              <a:t> *</a:t>
            </a:r>
            <a:r>
              <a:rPr lang="en-US" sz="2800" dirty="0" err="1" smtClean="0"/>
              <a:t>lastName</a:t>
            </a:r>
            <a:r>
              <a:rPr lang="en-US" sz="2800" dirty="0" smtClean="0"/>
              <a:t>; </a:t>
            </a:r>
          </a:p>
          <a:p>
            <a:pPr>
              <a:buNone/>
            </a:pPr>
            <a:r>
              <a:rPr lang="en-US" sz="2800" dirty="0" smtClean="0"/>
              <a:t>	- (</a:t>
            </a:r>
            <a:r>
              <a:rPr lang="en-US" sz="2800" dirty="0" err="1" smtClean="0"/>
              <a:t>IBAction</a:t>
            </a:r>
            <a:r>
              <a:rPr lang="en-US" sz="2800" dirty="0" smtClean="0"/>
              <a:t>)</a:t>
            </a:r>
            <a:r>
              <a:rPr lang="en-US" sz="2800" dirty="0" err="1" smtClean="0"/>
              <a:t>showPicker</a:t>
            </a:r>
            <a:r>
              <a:rPr lang="en-US" sz="2800" dirty="0" smtClean="0"/>
              <a:t>:(id)sender; </a:t>
            </a:r>
          </a:p>
          <a:p>
            <a:pPr>
              <a:buNone/>
            </a:pPr>
            <a:r>
              <a:rPr lang="en-US" sz="2800" dirty="0" smtClean="0"/>
              <a:t>@end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19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/>
              <a:t>QuickStartViewController.m</a:t>
            </a:r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508280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#import "</a:t>
            </a:r>
            <a:r>
              <a:rPr lang="en-US" sz="2400" dirty="0" err="1" smtClean="0"/>
              <a:t>QuickStartViewController.h</a:t>
            </a:r>
            <a:r>
              <a:rPr lang="en-US" sz="2400" dirty="0" smtClean="0"/>
              <a:t>“</a:t>
            </a:r>
          </a:p>
          <a:p>
            <a:pPr>
              <a:buNone/>
            </a:pPr>
            <a:r>
              <a:rPr lang="en-US" sz="2400" dirty="0" smtClean="0"/>
              <a:t> @implementation </a:t>
            </a:r>
            <a:r>
              <a:rPr lang="en-US" sz="2400" dirty="0" err="1" smtClean="0"/>
              <a:t>QuickStartViewController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@synthesize 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	@synthesize </a:t>
            </a:r>
            <a:r>
              <a:rPr lang="en-US" sz="2400" dirty="0" err="1" smtClean="0"/>
              <a:t>lastName</a:t>
            </a:r>
            <a:r>
              <a:rPr lang="en-US" sz="2400" dirty="0" smtClean="0"/>
              <a:t>; </a:t>
            </a:r>
          </a:p>
          <a:p>
            <a:pPr>
              <a:buNone/>
            </a:pPr>
            <a:r>
              <a:rPr lang="en-US" sz="2400" dirty="0" smtClean="0"/>
              <a:t>	-(</a:t>
            </a:r>
            <a:r>
              <a:rPr lang="en-US" sz="2400" dirty="0" err="1" smtClean="0"/>
              <a:t>IBAction</a:t>
            </a:r>
            <a:r>
              <a:rPr lang="en-US" sz="2400" dirty="0" smtClean="0"/>
              <a:t>)</a:t>
            </a:r>
            <a:r>
              <a:rPr lang="en-US" sz="2400" dirty="0" err="1" smtClean="0"/>
              <a:t>showPicker</a:t>
            </a:r>
            <a:r>
              <a:rPr lang="en-US" sz="2400" dirty="0" smtClean="0"/>
              <a:t>:(id)sender </a:t>
            </a:r>
          </a:p>
          <a:p>
            <a:pPr>
              <a:buNone/>
            </a:pPr>
            <a:r>
              <a:rPr lang="en-US" sz="2400" dirty="0" smtClean="0"/>
              <a:t>	{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ABPeoplePickerNavigationController</a:t>
            </a:r>
            <a:r>
              <a:rPr lang="en-US" sz="2400" dirty="0" smtClean="0"/>
              <a:t> *picker = 				[[</a:t>
            </a:r>
            <a:r>
              <a:rPr lang="en-US" sz="2400" dirty="0" err="1" smtClean="0"/>
              <a:t>ABPeoplePickerNavigationController</a:t>
            </a:r>
            <a:r>
              <a:rPr lang="en-US" sz="2400" dirty="0" smtClean="0"/>
              <a:t> </a:t>
            </a:r>
            <a:r>
              <a:rPr lang="en-US" sz="2400" dirty="0" err="1" smtClean="0"/>
              <a:t>alloc</a:t>
            </a:r>
            <a:r>
              <a:rPr lang="en-US" sz="2400" dirty="0" smtClean="0"/>
              <a:t>] init]; 	</a:t>
            </a:r>
            <a:r>
              <a:rPr lang="en-US" sz="2400" dirty="0" err="1" smtClean="0"/>
              <a:t>picker.peoplePickerDelegate</a:t>
            </a:r>
            <a:r>
              <a:rPr lang="en-US" sz="2400" dirty="0" smtClean="0"/>
              <a:t> = self; [self 	</a:t>
            </a:r>
            <a:r>
              <a:rPr lang="en-US" sz="2400" dirty="0" err="1" smtClean="0"/>
              <a:t>presentModalViewController:picker</a:t>
            </a:r>
            <a:r>
              <a:rPr lang="en-US" sz="2400" dirty="0" smtClean="0"/>
              <a:t> </a:t>
            </a:r>
            <a:r>
              <a:rPr lang="en-US" sz="2400" dirty="0" err="1" smtClean="0"/>
              <a:t>animated:YES</a:t>
            </a:r>
            <a:r>
              <a:rPr lang="en-US" sz="2400" dirty="0" smtClean="0"/>
              <a:t>];</a:t>
            </a:r>
          </a:p>
          <a:p>
            <a:pPr>
              <a:buNone/>
            </a:pPr>
            <a:r>
              <a:rPr lang="en-US" sz="2400" dirty="0" smtClean="0"/>
              <a:t>		 [picker release];</a:t>
            </a:r>
          </a:p>
          <a:p>
            <a:pPr>
              <a:buNone/>
            </a:pPr>
            <a:r>
              <a:rPr lang="en-US" sz="2400" dirty="0" smtClean="0"/>
              <a:t>	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37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90600"/>
          </a:xfrm>
        </p:spPr>
        <p:txBody>
          <a:bodyPr>
            <a:normAutofit/>
          </a:bodyPr>
          <a:lstStyle/>
          <a:p>
            <a:pPr algn="ctr"/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2133600"/>
            <a:ext cx="8686800" cy="439700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you will now begin implementing the delegate protocol, by adding two more methods.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 If the user cancels, the first method is called to dismiss the people picker.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If the user selects a person, the second method is called to copy the first and last name of the person into the labels and dismiss the people picker.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360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5704" y="80856"/>
            <a:ext cx="2859252" cy="297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8077200" cy="1673352"/>
          </a:xfrm>
        </p:spPr>
        <p:txBody>
          <a:bodyPr/>
          <a:lstStyle/>
          <a:p>
            <a:pPr algn="ctr"/>
            <a:r>
              <a:rPr lang="en-US" dirty="0" smtClean="0"/>
              <a:t>Address Book UI Framework</a:t>
            </a:r>
            <a:br>
              <a:rPr lang="en-US" dirty="0" smtClean="0"/>
            </a:br>
            <a:r>
              <a:rPr lang="en-US" sz="2800" dirty="0" smtClean="0">
                <a:solidFill>
                  <a:schemeClr val="tx1"/>
                </a:solidFill>
              </a:rPr>
              <a:t>Exploring Contacts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9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endParaRPr lang="en-US" sz="46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(void)</a:t>
            </a:r>
            <a:r>
              <a:rPr lang="en-US" sz="2800" dirty="0" err="1" smtClean="0"/>
              <a:t>peoplePickerNavigationControllerDidCancel</a:t>
            </a:r>
            <a:r>
              <a:rPr lang="en-US" sz="2800" dirty="0" smtClean="0"/>
              <a:t>: (</a:t>
            </a:r>
            <a:r>
              <a:rPr lang="en-US" sz="2800" dirty="0" err="1" smtClean="0"/>
              <a:t>ABPeoplePickerNavigationController</a:t>
            </a:r>
            <a:r>
              <a:rPr lang="en-US" sz="2800" dirty="0" smtClean="0"/>
              <a:t>*)	</a:t>
            </a:r>
            <a:r>
              <a:rPr lang="en-US" sz="2800" dirty="0" err="1" smtClean="0"/>
              <a:t>peoplePicker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	 [self </a:t>
            </a:r>
            <a:r>
              <a:rPr lang="en-US" sz="2800" dirty="0" err="1" smtClean="0"/>
              <a:t>dismissModalViewControllerAnimated:YES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93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75191"/>
            <a:ext cx="8839200" cy="508280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4000" dirty="0" smtClean="0"/>
              <a:t>- (BOOL)</a:t>
            </a:r>
            <a:r>
              <a:rPr lang="en-US" sz="4000" dirty="0" err="1" smtClean="0"/>
              <a:t>peoplePickerNavigationController</a:t>
            </a:r>
            <a:r>
              <a:rPr lang="en-US" sz="4000" dirty="0" smtClean="0"/>
              <a:t>: 	(</a:t>
            </a:r>
            <a:r>
              <a:rPr lang="en-US" sz="4000" dirty="0" err="1" smtClean="0"/>
              <a:t>ABPeoplePickerNavigationController</a:t>
            </a:r>
            <a:r>
              <a:rPr lang="en-US" sz="4000" dirty="0" smtClean="0"/>
              <a:t> *)</a:t>
            </a:r>
            <a:r>
              <a:rPr lang="en-US" sz="4000" dirty="0" err="1" smtClean="0"/>
              <a:t>peoplePicker</a:t>
            </a:r>
            <a:r>
              <a:rPr lang="en-US" sz="4000" dirty="0" smtClean="0"/>
              <a:t> </a:t>
            </a:r>
            <a:r>
              <a:rPr lang="en-US" sz="4000" dirty="0" err="1" smtClean="0"/>
              <a:t>shouldContinueAfterSelectingPerson</a:t>
            </a:r>
            <a:r>
              <a:rPr lang="en-US" sz="4000" dirty="0" smtClean="0"/>
              <a:t>:(</a:t>
            </a:r>
            <a:r>
              <a:rPr lang="en-US" sz="4000" dirty="0" err="1" smtClean="0"/>
              <a:t>ABRecordRef</a:t>
            </a:r>
            <a:r>
              <a:rPr lang="en-US" sz="4000" dirty="0" smtClean="0"/>
              <a:t>)person</a:t>
            </a:r>
          </a:p>
          <a:p>
            <a:pPr>
              <a:buNone/>
            </a:pPr>
            <a:r>
              <a:rPr lang="en-US" sz="4000" dirty="0" smtClean="0"/>
              <a:t> {</a:t>
            </a:r>
          </a:p>
          <a:p>
            <a:pPr>
              <a:buNone/>
            </a:pPr>
            <a:r>
              <a:rPr lang="en-US" sz="4000" dirty="0" smtClean="0"/>
              <a:t>	 </a:t>
            </a:r>
            <a:r>
              <a:rPr lang="en-US" sz="4000" dirty="0" err="1" smtClean="0"/>
              <a:t>NSString</a:t>
            </a:r>
            <a:r>
              <a:rPr lang="en-US" sz="4000" dirty="0" smtClean="0"/>
              <a:t>* name = (</a:t>
            </a:r>
            <a:r>
              <a:rPr lang="en-US" sz="4000" dirty="0" err="1" smtClean="0"/>
              <a:t>NSString</a:t>
            </a:r>
            <a:r>
              <a:rPr lang="en-US" sz="4000" dirty="0" smtClean="0"/>
              <a:t> *)</a:t>
            </a:r>
            <a:r>
              <a:rPr lang="en-US" sz="4000" dirty="0" err="1" smtClean="0"/>
              <a:t>ABRecordCopyValue</a:t>
            </a:r>
            <a:r>
              <a:rPr lang="en-US" sz="4000" dirty="0" smtClean="0"/>
              <a:t>(person, 				</a:t>
            </a:r>
            <a:r>
              <a:rPr lang="en-US" sz="4000" dirty="0" err="1" smtClean="0"/>
              <a:t>kABPersonFirstNameProperty</a:t>
            </a:r>
            <a:r>
              <a:rPr lang="en-US" sz="4000" dirty="0" smtClean="0"/>
              <a:t>); </a:t>
            </a:r>
          </a:p>
          <a:p>
            <a:pPr>
              <a:buNone/>
            </a:pPr>
            <a:r>
              <a:rPr lang="en-US" sz="4000" dirty="0" smtClean="0"/>
              <a:t>	</a:t>
            </a:r>
            <a:r>
              <a:rPr lang="en-US" sz="4000" dirty="0" err="1" smtClean="0"/>
              <a:t>self.firstName.text</a:t>
            </a:r>
            <a:r>
              <a:rPr lang="en-US" sz="4000" dirty="0" smtClean="0"/>
              <a:t> = name;</a:t>
            </a:r>
          </a:p>
          <a:p>
            <a:pPr>
              <a:buNone/>
            </a:pPr>
            <a:r>
              <a:rPr lang="en-US" sz="4000" dirty="0" smtClean="0"/>
              <a:t>	 [name release]; </a:t>
            </a:r>
          </a:p>
          <a:p>
            <a:pPr>
              <a:buNone/>
            </a:pPr>
            <a:r>
              <a:rPr lang="en-US" sz="4000" dirty="0" smtClean="0"/>
              <a:t>	 name = (</a:t>
            </a:r>
            <a:r>
              <a:rPr lang="en-US" sz="4000" dirty="0" err="1" smtClean="0"/>
              <a:t>NSString</a:t>
            </a:r>
            <a:r>
              <a:rPr lang="en-US" sz="4000" dirty="0" smtClean="0"/>
              <a:t> *)</a:t>
            </a:r>
            <a:r>
              <a:rPr lang="en-US" sz="4000" dirty="0" err="1" smtClean="0"/>
              <a:t>ABRecordCopyValue</a:t>
            </a:r>
            <a:r>
              <a:rPr lang="en-US" sz="4000" dirty="0" smtClean="0"/>
              <a:t>(person, 						</a:t>
            </a:r>
            <a:r>
              <a:rPr lang="en-US" sz="4000" dirty="0" err="1" smtClean="0"/>
              <a:t>kABPersonLastNameProperty</a:t>
            </a:r>
            <a:r>
              <a:rPr lang="en-US" sz="4000" dirty="0" smtClean="0"/>
              <a:t>); </a:t>
            </a:r>
          </a:p>
          <a:p>
            <a:pPr>
              <a:buNone/>
            </a:pPr>
            <a:r>
              <a:rPr lang="en-US" sz="4000" dirty="0" smtClean="0"/>
              <a:t>	</a:t>
            </a:r>
            <a:r>
              <a:rPr lang="en-US" sz="4000" dirty="0" err="1" smtClean="0"/>
              <a:t>self.lastName.text</a:t>
            </a:r>
            <a:r>
              <a:rPr lang="en-US" sz="4000" dirty="0" smtClean="0"/>
              <a:t> = name; [name release]; </a:t>
            </a:r>
          </a:p>
          <a:p>
            <a:pPr>
              <a:buNone/>
            </a:pPr>
            <a:r>
              <a:rPr lang="en-US" sz="4000" dirty="0" smtClean="0"/>
              <a:t>	[self </a:t>
            </a:r>
            <a:r>
              <a:rPr lang="en-US" sz="4000" dirty="0" err="1" smtClean="0"/>
              <a:t>dismissModalViewControllerAnimated:YES</a:t>
            </a:r>
            <a:r>
              <a:rPr lang="en-US" sz="4000" dirty="0" smtClean="0"/>
              <a:t>]; </a:t>
            </a:r>
          </a:p>
          <a:p>
            <a:pPr>
              <a:buNone/>
            </a:pPr>
            <a:r>
              <a:rPr lang="en-US" sz="4000" dirty="0" smtClean="0"/>
              <a:t>	return NO;</a:t>
            </a:r>
          </a:p>
          <a:p>
            <a:pPr>
              <a:buNone/>
            </a:pPr>
            <a:r>
              <a:rPr lang="en-US" sz="4000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5191"/>
            <a:ext cx="8077200" cy="439700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To fully implement the delegate protocol, you must also add one more following function. The people picker calls this third function when the user taps on a property of the selected person in the picker. In this application, the people picker is dismissed when the user selects a person, so there is no way for the user to select a property of that person. This means that the third method can never be called. However if it were left out, the implementation of the protocol would be incomplete.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endParaRPr lang="en-US" sz="4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(BOOL)</a:t>
            </a:r>
            <a:r>
              <a:rPr lang="en-US" sz="2800" dirty="0" err="1" smtClean="0"/>
              <a:t>peoplePickerNavigationController</a:t>
            </a:r>
            <a:r>
              <a:rPr lang="en-US" sz="2800" dirty="0" smtClean="0"/>
              <a:t>: (</a:t>
            </a:r>
            <a:r>
              <a:rPr lang="en-US" sz="2800" dirty="0" err="1" smtClean="0"/>
              <a:t>ABPeoplePickerNavigationController</a:t>
            </a:r>
            <a:r>
              <a:rPr lang="en-US" sz="2800" dirty="0" smtClean="0"/>
              <a:t> *)</a:t>
            </a:r>
            <a:r>
              <a:rPr lang="en-US" sz="2800" dirty="0" err="1" smtClean="0"/>
              <a:t>peoplePicker</a:t>
            </a:r>
            <a:r>
              <a:rPr lang="en-US" sz="2800" dirty="0" smtClean="0"/>
              <a:t> </a:t>
            </a:r>
            <a:r>
              <a:rPr lang="en-US" sz="2800" dirty="0" err="1" smtClean="0"/>
              <a:t>shouldContinueAfterSelectingPerson</a:t>
            </a:r>
            <a:r>
              <a:rPr lang="en-US" sz="2800" dirty="0" smtClean="0"/>
              <a:t>: (</a:t>
            </a:r>
            <a:r>
              <a:rPr lang="en-US" sz="2800" dirty="0" err="1" smtClean="0"/>
              <a:t>ABRecordRef</a:t>
            </a:r>
            <a:r>
              <a:rPr lang="en-US" sz="2800" dirty="0" smtClean="0"/>
              <a:t>)person property:(</a:t>
            </a:r>
            <a:r>
              <a:rPr lang="en-US" sz="2800" dirty="0" err="1" smtClean="0"/>
              <a:t>ABPropertyID</a:t>
            </a:r>
            <a:r>
              <a:rPr lang="en-US" sz="2800" dirty="0" smtClean="0"/>
              <a:t>)property identifier:(</a:t>
            </a:r>
            <a:r>
              <a:rPr lang="en-US" sz="2800" dirty="0" err="1" smtClean="0"/>
              <a:t>ABMultiValueIdentifier</a:t>
            </a:r>
            <a:r>
              <a:rPr lang="en-US" sz="2800" dirty="0" smtClean="0"/>
              <a:t>)identifier</a:t>
            </a:r>
          </a:p>
          <a:p>
            <a:pPr>
              <a:buNone/>
            </a:pPr>
            <a:r>
              <a:rPr lang="en-US" sz="2800" dirty="0" smtClean="0"/>
              <a:t>	{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 return NO;</a:t>
            </a:r>
          </a:p>
          <a:p>
            <a:pPr>
              <a:buNone/>
            </a:pPr>
            <a:r>
              <a:rPr lang="en-US" sz="2800" dirty="0" smtClean="0"/>
              <a:t>	}</a:t>
            </a:r>
          </a:p>
          <a:p>
            <a:pPr>
              <a:buNone/>
            </a:pPr>
            <a:r>
              <a:rPr lang="en-US" sz="2800" dirty="0" smtClean="0"/>
              <a:t>(void)</a:t>
            </a:r>
            <a:r>
              <a:rPr lang="en-US" sz="2800" dirty="0" err="1" smtClean="0"/>
              <a:t>dealloc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{ </a:t>
            </a:r>
          </a:p>
          <a:p>
            <a:pPr>
              <a:buNone/>
            </a:pPr>
            <a:r>
              <a:rPr lang="en-US" sz="2800" dirty="0" smtClean="0"/>
              <a:t>	[</a:t>
            </a:r>
            <a:r>
              <a:rPr lang="en-US" sz="2800" dirty="0" err="1" smtClean="0"/>
              <a:t>firstName</a:t>
            </a:r>
            <a:r>
              <a:rPr lang="en-US" sz="2800" dirty="0" smtClean="0"/>
              <a:t> release];</a:t>
            </a:r>
          </a:p>
          <a:p>
            <a:pPr>
              <a:buNone/>
            </a:pPr>
            <a:r>
              <a:rPr lang="en-US" sz="2800" dirty="0" smtClean="0"/>
              <a:t>	 [</a:t>
            </a:r>
            <a:r>
              <a:rPr lang="en-US" sz="2800" dirty="0" err="1" smtClean="0"/>
              <a:t>lastName</a:t>
            </a:r>
            <a:r>
              <a:rPr lang="en-US" sz="2800" dirty="0" smtClean="0"/>
              <a:t> release]; </a:t>
            </a:r>
          </a:p>
          <a:p>
            <a:pPr>
              <a:buNone/>
            </a:pPr>
            <a:r>
              <a:rPr lang="en-US" sz="2800" dirty="0" smtClean="0"/>
              <a:t>	[super </a:t>
            </a:r>
            <a:r>
              <a:rPr lang="en-US" sz="2800" dirty="0" err="1" smtClean="0"/>
              <a:t>dealloc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} </a:t>
            </a:r>
          </a:p>
          <a:p>
            <a:pPr>
              <a:buNone/>
            </a:pPr>
            <a:r>
              <a:rPr lang="en-US" sz="2800" dirty="0" smtClean="0"/>
              <a:t>@end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377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algn="ctr"/>
            <a:r>
              <a:rPr lang="en-US" sz="4600" dirty="0" smtClean="0"/>
              <a:t>Make Connections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5191"/>
            <a:ext cx="8077200" cy="439700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In the Identity inspector (Tools &gt; Identity Inspector), verify that the class identity of File’s Owner is </a:t>
            </a:r>
            <a:r>
              <a:rPr lang="en-US" dirty="0" err="1" smtClean="0"/>
              <a:t>QuickStartViewController</a:t>
            </a:r>
            <a:r>
              <a:rPr lang="en-US" dirty="0" smtClean="0"/>
              <a:t>—it should already be set correctly for you by the template. Connect the outlets for </a:t>
            </a:r>
            <a:r>
              <a:rPr lang="en-US" dirty="0" err="1" smtClean="0"/>
              <a:t>firstName</a:t>
            </a:r>
            <a:r>
              <a:rPr lang="en-US" dirty="0" smtClean="0"/>
              <a:t> and </a:t>
            </a:r>
            <a:r>
              <a:rPr lang="en-US" dirty="0" err="1" smtClean="0"/>
              <a:t>lastName</a:t>
            </a:r>
            <a:r>
              <a:rPr lang="en-US" dirty="0" smtClean="0"/>
              <a:t> from File’s Owner to the first name and last name labels. Finally, connect the Touch Up Inside outlet from the button to File’s Owner and select the </a:t>
            </a:r>
            <a:r>
              <a:rPr lang="en-US" dirty="0" err="1" smtClean="0"/>
              <a:t>showPicker</a:t>
            </a:r>
            <a:r>
              <a:rPr lang="en-US" dirty="0" smtClean="0"/>
              <a:t>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4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Address Book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128" y="2003791"/>
            <a:ext cx="91440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Address Book UI framework provides controllers that facilitate displaying, editing, selecting, and creating records in the Address Book database.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On the </a:t>
            </a:r>
            <a:r>
              <a:rPr lang="en-US" sz="2800" dirty="0" err="1" smtClean="0"/>
              <a:t>iPhone</a:t>
            </a:r>
            <a:r>
              <a:rPr lang="en-US" sz="2800" dirty="0" smtClean="0"/>
              <a:t>, contact data resides in the home Library folder. On the Macintosh simulator, you can freely access these files in ~/Library/Application Support/</a:t>
            </a:r>
            <a:r>
              <a:rPr lang="en-US" sz="2800" dirty="0" err="1" smtClean="0"/>
              <a:t>iPhone</a:t>
            </a:r>
            <a:r>
              <a:rPr lang="en-US" sz="2800" dirty="0" smtClean="0"/>
              <a:t>  Simulator/User/Library.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04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Address Book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The two files, </a:t>
            </a:r>
            <a:r>
              <a:rPr lang="en-US" sz="2800" dirty="0" err="1" smtClean="0"/>
              <a:t>AddressBook</a:t>
            </a:r>
            <a:r>
              <a:rPr lang="en-US" sz="2800" dirty="0" smtClean="0"/>
              <a:t>/</a:t>
            </a:r>
            <a:r>
              <a:rPr lang="en-US" sz="2800" dirty="0" err="1" smtClean="0"/>
              <a:t>AddressBook.sqlitedb</a:t>
            </a:r>
            <a:r>
              <a:rPr lang="en-US" sz="2800" dirty="0" smtClean="0"/>
              <a:t> and </a:t>
            </a:r>
            <a:r>
              <a:rPr lang="en-US" sz="2800" dirty="0" err="1" smtClean="0"/>
              <a:t>AddressBook</a:t>
            </a:r>
            <a:r>
              <a:rPr lang="en-US" sz="2800" dirty="0" smtClean="0"/>
              <a:t>/</a:t>
            </a:r>
            <a:r>
              <a:rPr lang="en-US" sz="2800" dirty="0" err="1" smtClean="0"/>
              <a:t>AddressBookImages.sqlitedb</a:t>
            </a:r>
            <a:r>
              <a:rPr lang="en-US" sz="2800" dirty="0" smtClean="0"/>
              <a:t> use standard SQLite3 to store contact information  and optional contact images.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 On the </a:t>
            </a:r>
            <a:r>
              <a:rPr lang="en-US" sz="2800" dirty="0" err="1" smtClean="0"/>
              <a:t>iPhone</a:t>
            </a:r>
            <a:r>
              <a:rPr lang="en-US" sz="2800" dirty="0" smtClean="0"/>
              <a:t>, you cannot access these directly.</a:t>
            </a:r>
          </a:p>
          <a:p>
            <a:pPr algn="just">
              <a:buNone/>
            </a:pPr>
            <a:r>
              <a:rPr lang="en-US" sz="2800" dirty="0" smtClean="0"/>
              <a:t>	The files live in /</a:t>
            </a:r>
            <a:r>
              <a:rPr lang="en-US" sz="2800" dirty="0" err="1" smtClean="0"/>
              <a:t>var</a:t>
            </a:r>
            <a:r>
              <a:rPr lang="en-US" sz="2800" dirty="0" smtClean="0"/>
              <a:t>/mobile/Library/</a:t>
            </a:r>
            <a:r>
              <a:rPr lang="en-US" sz="2800" dirty="0" err="1" smtClean="0"/>
              <a:t>AddressBook</a:t>
            </a:r>
            <a:endParaRPr lang="en-US" sz="2800" dirty="0" smtClean="0"/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The Address Book UI framework provides two key user interfaces: a people "picker" navigation controller to choose contacts, and a view controller to display a single contact.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006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Working with Address Book Objects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 are four basic objects that you need to understand in order to interact fully with the Address Book database: address books, records, single-value properties, and </a:t>
            </a:r>
            <a:r>
              <a:rPr lang="en-US" sz="2800" dirty="0" err="1" smtClean="0"/>
              <a:t>multivalue</a:t>
            </a:r>
            <a:r>
              <a:rPr lang="en-US" sz="2800" dirty="0" smtClean="0"/>
              <a:t> properties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52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Address Book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Address books let you interact with the Address Book database and save changes to it. To use an address book, declare an instance of </a:t>
            </a:r>
            <a:r>
              <a:rPr lang="en-US" sz="2800" dirty="0" err="1" smtClean="0"/>
              <a:t>ABAddressBookRef</a:t>
            </a:r>
            <a:r>
              <a:rPr lang="en-US" sz="2800" dirty="0" smtClean="0"/>
              <a:t> and set it to the value returned from the function </a:t>
            </a:r>
            <a:r>
              <a:rPr lang="en-US" sz="2800" dirty="0" err="1" smtClean="0">
                <a:hlinkClick r:id="rId2"/>
              </a:rPr>
              <a:t>ABAddressBookCreate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After you have created an address book reference, your application can read data from it and save changes to it. To save the changes, use the function </a:t>
            </a:r>
            <a:r>
              <a:rPr lang="en-US" sz="2800" dirty="0" err="1" smtClean="0">
                <a:hlinkClick r:id="rId2"/>
              </a:rPr>
              <a:t>ABAddressBookSave</a:t>
            </a:r>
            <a:r>
              <a:rPr lang="en-US" sz="2800" dirty="0" smtClean="0"/>
              <a:t>; to abandon them, use the function </a:t>
            </a:r>
            <a:r>
              <a:rPr lang="en-US" sz="2800" dirty="0" err="1" smtClean="0">
                <a:hlinkClick r:id="rId2"/>
              </a:rPr>
              <a:t>ABAddressBookRevert</a:t>
            </a:r>
            <a:r>
              <a:rPr lang="en-US" sz="2800" dirty="0" smtClean="0"/>
              <a:t>. To check whether there are unsaved changes, use the function </a:t>
            </a:r>
            <a:r>
              <a:rPr lang="en-US" sz="2800" dirty="0" err="1" smtClean="0">
                <a:hlinkClick r:id="rId2"/>
              </a:rPr>
              <a:t>ABAddressBookHasUnsavedChanges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75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Person Records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Person records are made up of both single-value and multi-value properties. Properties that a person can have only one of, such as first name and last name, are stored as single-value properties. Other properties that a person can have more that one of, such as street address and phone number, are multi-value properties.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7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Group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128" y="1905000"/>
            <a:ext cx="9144000" cy="4953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 smtClean="0"/>
              <a:t>Users may organize their contacts into groups for a variety of reasons. For example, a user may create a group containing coworkers involved in a project, or members of a sports team they play on. Your application can use groups to allow the user to perform an action for several contacts in their address book at the same time.</a:t>
            </a:r>
          </a:p>
          <a:p>
            <a:pPr algn="just"/>
            <a:r>
              <a:rPr lang="en-US" sz="2800" dirty="0" smtClean="0"/>
              <a:t>Group records have only one property, </a:t>
            </a:r>
            <a:r>
              <a:rPr lang="en-US" sz="2800" dirty="0" err="1" smtClean="0"/>
              <a:t>kABGroupNameProperty</a:t>
            </a:r>
            <a:r>
              <a:rPr lang="en-US" sz="2800" dirty="0" smtClean="0"/>
              <a:t>, which is the name of the group. To get all the people in a group, use the function </a:t>
            </a:r>
            <a:r>
              <a:rPr lang="en-US" sz="2800" dirty="0" err="1" smtClean="0">
                <a:hlinkClick r:id="rId2"/>
              </a:rPr>
              <a:t>ABGroupCopyArrayOfAllMembersWithSortOrdering</a:t>
            </a:r>
            <a:r>
              <a:rPr lang="en-US" sz="2800" dirty="0" smtClean="0"/>
              <a:t> or </a:t>
            </a:r>
            <a:r>
              <a:rPr lang="en-US" sz="2800" dirty="0" err="1" smtClean="0">
                <a:hlinkClick r:id="rId2"/>
              </a:rPr>
              <a:t>ABGroupCopyArrayOfAllMembers</a:t>
            </a:r>
            <a:r>
              <a:rPr lang="en-US" sz="2800" dirty="0" smtClean="0"/>
              <a:t>, which return a </a:t>
            </a:r>
            <a:r>
              <a:rPr lang="en-US" sz="2800" dirty="0" err="1" smtClean="0"/>
              <a:t>CFArray</a:t>
            </a:r>
            <a:r>
              <a:rPr lang="en-US" sz="2800" dirty="0" smtClean="0"/>
              <a:t> of </a:t>
            </a:r>
            <a:r>
              <a:rPr lang="en-US" sz="2800" dirty="0" err="1" smtClean="0"/>
              <a:t>ABRecordRef</a:t>
            </a:r>
            <a:r>
              <a:rPr lang="en-US" sz="2800" dirty="0" smtClean="0"/>
              <a:t> objects with and without sorting.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93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Interacting Using UI Controllers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128" y="1905000"/>
            <a:ext cx="9144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Address Book UI framework provides one view controller and three navigation controllers for common tasks related to working with the Address Book database and contact information.</a:t>
            </a:r>
          </a:p>
          <a:p>
            <a:pPr algn="just">
              <a:buNone/>
            </a:pPr>
            <a:endParaRPr lang="en-US" sz="2800" dirty="0" smtClean="0"/>
          </a:p>
          <a:p>
            <a:pPr lvl="1"/>
            <a:r>
              <a:rPr lang="en-US" sz="2400" dirty="0" err="1" smtClean="0">
                <a:hlinkClick r:id="rId2"/>
              </a:rPr>
              <a:t>ABPeoplePickerNavigationController</a:t>
            </a:r>
            <a:r>
              <a:rPr lang="en-US" sz="2400" dirty="0" smtClean="0"/>
              <a:t> prompts the user to select a person record from their address book.</a:t>
            </a:r>
          </a:p>
          <a:p>
            <a:pPr lvl="1"/>
            <a:endParaRPr lang="en-US" sz="2400" dirty="0" smtClean="0">
              <a:hlinkClick r:id="rId3"/>
            </a:endParaRPr>
          </a:p>
          <a:p>
            <a:pPr lvl="1"/>
            <a:r>
              <a:rPr lang="en-US" sz="2400" dirty="0" err="1" smtClean="0">
                <a:hlinkClick r:id="rId3"/>
              </a:rPr>
              <a:t>ABPersonViewController</a:t>
            </a:r>
            <a:r>
              <a:rPr lang="en-US" sz="2400" dirty="0" smtClean="0"/>
              <a:t> displays a person record to the user and optionally allows editing.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92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5710</TotalTime>
  <Words>972</Words>
  <Application>Microsoft Office PowerPoint</Application>
  <PresentationFormat>On-screen Show (4:3)</PresentationFormat>
  <Paragraphs>143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Executive</vt:lpstr>
      <vt:lpstr>iOS and AddressBook</vt:lpstr>
      <vt:lpstr>Address Book UI Framework Exploring Contacts</vt:lpstr>
      <vt:lpstr>  Address Book UI</vt:lpstr>
      <vt:lpstr>  Address Book UI</vt:lpstr>
      <vt:lpstr> Working with Address Book Objects </vt:lpstr>
      <vt:lpstr>    Address Book </vt:lpstr>
      <vt:lpstr>    Person Records </vt:lpstr>
      <vt:lpstr>  Group Records</vt:lpstr>
      <vt:lpstr>Interacting Using UI Controllers </vt:lpstr>
      <vt:lpstr> </vt:lpstr>
      <vt:lpstr>   ABPeoplePickerNavigationController</vt:lpstr>
      <vt:lpstr>  ABPersonViewController</vt:lpstr>
      <vt:lpstr>ABNewPersonViewController</vt:lpstr>
      <vt:lpstr>ABUnknownPersonViewController</vt:lpstr>
      <vt:lpstr>Create the Project </vt:lpstr>
      <vt:lpstr>QuickStartViewController.xib. </vt:lpstr>
      <vt:lpstr>QuickStartViewController.h</vt:lpstr>
      <vt:lpstr>QuickStartViewController.m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Make Connections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and LoCation Services</dc:title>
  <dc:creator>grewe</dc:creator>
  <cp:lastModifiedBy>grewe</cp:lastModifiedBy>
  <cp:revision>60</cp:revision>
  <dcterms:created xsi:type="dcterms:W3CDTF">2013-02-28T05:06:52Z</dcterms:created>
  <dcterms:modified xsi:type="dcterms:W3CDTF">2013-03-04T04:17:04Z</dcterms:modified>
</cp:coreProperties>
</file>