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477" r:id="rId2"/>
    <p:sldId id="524" r:id="rId3"/>
    <p:sldId id="562" r:id="rId4"/>
    <p:sldId id="587" r:id="rId5"/>
    <p:sldId id="551" r:id="rId6"/>
    <p:sldId id="588" r:id="rId7"/>
    <p:sldId id="595" r:id="rId8"/>
    <p:sldId id="552" r:id="rId9"/>
    <p:sldId id="586" r:id="rId10"/>
    <p:sldId id="559" r:id="rId11"/>
    <p:sldId id="555" r:id="rId12"/>
    <p:sldId id="589" r:id="rId13"/>
    <p:sldId id="556" r:id="rId14"/>
    <p:sldId id="590" r:id="rId15"/>
    <p:sldId id="591" r:id="rId16"/>
    <p:sldId id="593" r:id="rId17"/>
    <p:sldId id="592" r:id="rId18"/>
    <p:sldId id="594" r:id="rId19"/>
  </p:sldIdLst>
  <p:sldSz cx="9144000" cy="6858000" type="screen4x3"/>
  <p:notesSz cx="6858000" cy="9180513"/>
  <p:embeddedFontLst>
    <p:embeddedFont>
      <p:font typeface="Tw Cen MT" panose="020B0602020104020603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FFFF00"/>
    <a:srgbClr val="FF0000"/>
    <a:srgbClr val="FFFF66"/>
    <a:srgbClr val="33CC33"/>
    <a:srgbClr val="777777"/>
    <a:srgbClr val="260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9" autoAdjust="0"/>
    <p:restoredTop sz="90909" autoAdjust="0"/>
  </p:normalViewPr>
  <p:slideViewPr>
    <p:cSldViewPr>
      <p:cViewPr>
        <p:scale>
          <a:sx n="100" d="100"/>
          <a:sy n="100" d="100"/>
        </p:scale>
        <p:origin x="-1038" y="228"/>
      </p:cViewPr>
      <p:guideLst>
        <p:guide orient="horz" pos="2352"/>
        <p:guide orient="horz" pos="1200"/>
        <p:guide orient="horz" pos="1488"/>
        <p:guide orient="horz" pos="912"/>
        <p:guide orient="horz" pos="144"/>
        <p:guide orient="horz" pos="3168"/>
        <p:guide pos="288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82" y="-108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611813" y="8516938"/>
            <a:ext cx="1065212" cy="4556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377" tIns="45689" rIns="91377" bIns="45689" anchor="b"/>
          <a:lstStyle/>
          <a:p>
            <a:pPr algn="r">
              <a:defRPr/>
            </a:pPr>
            <a:fld id="{7E1B0AF1-1B37-4596-8CDF-9F379F7ACCB7}" type="slidenum">
              <a:rPr lang="en-US" sz="1200" b="1">
                <a:latin typeface="Arial" charset="0"/>
              </a:rPr>
              <a:pPr algn="r">
                <a:defRPr/>
              </a:pPr>
              <a:t>‹#›</a:t>
            </a:fld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8" tIns="45819" rIns="91638" bIns="45819" numCol="1" anchor="t" anchorCtr="0" compatLnSpc="1">
            <a:prstTxWarp prst="textNoShape">
              <a:avLst/>
            </a:prstTxWarp>
          </a:bodyPr>
          <a:lstStyle>
            <a:lvl1pPr defTabSz="91757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8" tIns="45819" rIns="91638" bIns="4581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8975"/>
            <a:ext cx="4591050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3838" y="4360863"/>
            <a:ext cx="643413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8" tIns="45819" rIns="91638" bIns="45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8" tIns="45819" rIns="91638" bIns="45819" numCol="1" anchor="b" anchorCtr="0" compatLnSpc="1">
            <a:prstTxWarp prst="textNoShape">
              <a:avLst/>
            </a:prstTxWarp>
          </a:bodyPr>
          <a:lstStyle>
            <a:lvl1pPr defTabSz="91757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8" tIns="45819" rIns="91638" bIns="4581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F79EB31F-F047-40DE-8D34-7771C626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4166D-44CC-438E-8112-557B482DE4D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ln/>
        </p:spPr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9D1AD-9FA0-45C3-8200-B6D21DC4439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6D38F0-418C-46A9-8EA6-801E3532C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851C-0475-49FC-BEA2-DB014F3D9FA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AC2F-B3AA-4BB7-A802-5B3D99C2F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2AA7-DCA3-4E4F-8B93-15623FFE164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2991-CC5F-4557-BEFD-5DEBAC682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C784-7995-449B-982D-1842D04D1A70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71BD09-ABED-4479-BDD5-D54051C7C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937D-9F0C-49FD-8645-AD28B7705A55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FA26FF-3D43-4434-8810-4C7552209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0087EE-49AB-494C-A757-ED4DB29CAC2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CC6010-2EA5-4B2F-AF2A-D3F9F8351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64F015-1264-4197-8EBC-AED698C9FCCC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47A7CE-3F49-4D12-80A2-A9231E5CF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1561-F1BC-489C-9A9B-D6C51A3F0F2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40F41C-A993-4D4C-828A-60C058757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5592-4926-4673-9E40-99B192011111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F232AA-86B0-4ACE-A6FD-12FF1185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42B3-3784-429F-97BF-6C68C6F93890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5CA47C-6DE3-4E95-AF3F-0D187AF4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EEF544-3CA0-461F-9F1B-A139CAF6921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1C64AE-E4EB-49DF-BB5E-3FD2828E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8A62F7-F970-4A18-91DE-AAA25AB73BDC}" type="datetimeFigureOut">
              <a:rPr lang="en-US"/>
              <a:pPr>
                <a:defRPr/>
              </a:pPr>
              <a:t>2/23/2015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59D15C-45A0-48DC-95DF-6D7B2CFE8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gesture/package-summar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43000" y="2209800"/>
            <a:ext cx="77724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Android – Gestures</a:t>
            </a:r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2672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L. Grewe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b="1" dirty="0"/>
              <a:t>Register Listener for User Drawing on </a:t>
            </a:r>
            <a:r>
              <a:rPr lang="en-US" b="1" dirty="0" err="1"/>
              <a:t>GestureOverlayView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4495800"/>
          </a:xfrm>
        </p:spPr>
        <p:txBody>
          <a:bodyPr/>
          <a:lstStyle/>
          <a:p>
            <a:r>
              <a:rPr lang="en-US" dirty="0"/>
              <a:t>Commonly used listener is  </a:t>
            </a:r>
            <a:r>
              <a:rPr lang="en-US" b="1" dirty="0" err="1" smtClean="0"/>
              <a:t>GestureOverlayView.OnGesturePerformedListener</a:t>
            </a:r>
            <a:endParaRPr lang="en-US" b="1" dirty="0" smtClean="0"/>
          </a:p>
          <a:p>
            <a:endParaRPr lang="en-US" b="1" dirty="0"/>
          </a:p>
          <a:p>
            <a:r>
              <a:rPr lang="en-US" sz="3200" i="1" dirty="0" smtClean="0"/>
              <a:t>Typically do in </a:t>
            </a:r>
            <a:r>
              <a:rPr lang="en-US" sz="3200" i="1" dirty="0" err="1" smtClean="0"/>
              <a:t>onCreate</a:t>
            </a:r>
            <a:r>
              <a:rPr lang="en-US" sz="3200" i="1" dirty="0" smtClean="0"/>
              <a:t> of Activity, here the Activity is the listener</a:t>
            </a:r>
            <a:endParaRPr lang="en-US" sz="3200" i="1" dirty="0"/>
          </a:p>
          <a:p>
            <a:endParaRPr lang="en-US" dirty="0" smtClean="0"/>
          </a:p>
          <a:p>
            <a:pPr marL="411163" lvl="1" indent="0">
              <a:buNone/>
            </a:pPr>
            <a:r>
              <a:rPr lang="en-US" sz="2000" dirty="0" err="1" smtClean="0"/>
              <a:t>GestureOverlayView</a:t>
            </a:r>
            <a:r>
              <a:rPr lang="en-US" sz="2000" dirty="0" smtClean="0"/>
              <a:t> </a:t>
            </a:r>
            <a:r>
              <a:rPr lang="en-US" sz="2000" dirty="0"/>
              <a:t>gestures = (</a:t>
            </a:r>
            <a:r>
              <a:rPr lang="en-US" sz="2000" dirty="0" err="1"/>
              <a:t>GestureOverlayView</a:t>
            </a:r>
            <a:r>
              <a:rPr lang="en-US" sz="2000" dirty="0"/>
              <a:t>) </a:t>
            </a:r>
            <a:r>
              <a:rPr lang="en-US" sz="2000" dirty="0" err="1"/>
              <a:t>f</a:t>
            </a:r>
            <a:r>
              <a:rPr lang="en-US" sz="2000" dirty="0" err="1" smtClean="0"/>
              <a:t>indViewById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R.id.gestures</a:t>
            </a:r>
            <a:r>
              <a:rPr lang="en-US" sz="2000" dirty="0"/>
              <a:t>);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gestures.addOnGesturePerformedListener</a:t>
            </a:r>
            <a:r>
              <a:rPr lang="en-US" sz="2000" dirty="0" smtClean="0"/>
              <a:t>(this</a:t>
            </a:r>
            <a:r>
              <a:rPr lang="en-US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294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61248" cy="990600"/>
          </a:xfrm>
        </p:spPr>
        <p:txBody>
          <a:bodyPr/>
          <a:lstStyle/>
          <a:p>
            <a:r>
              <a:rPr lang="en-US" sz="2400" b="1" dirty="0"/>
              <a:t>Listener Code -- class implementing </a:t>
            </a:r>
            <a:r>
              <a:rPr lang="en-US" sz="2400" b="1" dirty="0" err="1"/>
              <a:t>GestureOverlayView.OnGesturePerformedListener</a:t>
            </a:r>
            <a:r>
              <a:rPr lang="en-US" sz="2400" b="1" dirty="0"/>
              <a:t> RECOGNIZE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/>
              <a:t>get </a:t>
            </a:r>
            <a:r>
              <a:rPr lang="en-US" dirty="0"/>
              <a:t>sent gesture in the </a:t>
            </a:r>
            <a:r>
              <a:rPr lang="en-US" dirty="0" err="1"/>
              <a:t>o</a:t>
            </a:r>
            <a:r>
              <a:rPr lang="en-US" b="1" dirty="0" err="1"/>
              <a:t>nGesturePerformed</a:t>
            </a:r>
            <a:r>
              <a:rPr lang="en-US" b="1" dirty="0"/>
              <a:t> </a:t>
            </a:r>
            <a:r>
              <a:rPr lang="en-US" dirty="0"/>
              <a:t>method:</a:t>
            </a:r>
          </a:p>
          <a:p>
            <a:r>
              <a:rPr lang="en-US" dirty="0" smtClean="0"/>
              <a:t>call</a:t>
            </a:r>
            <a:r>
              <a:rPr lang="en-US" dirty="0"/>
              <a:t> </a:t>
            </a:r>
            <a:r>
              <a:rPr lang="en-US" b="1" dirty="0" err="1"/>
              <a:t>GestureLibrary.recognize</a:t>
            </a:r>
            <a:r>
              <a:rPr lang="en-US" b="1" dirty="0"/>
              <a:t>(gesture) </a:t>
            </a:r>
            <a:r>
              <a:rPr lang="en-US" dirty="0"/>
              <a:t>to get a list of Prediction instances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each with a name - the same name you entered in the Gestures Builder </a:t>
            </a:r>
            <a:r>
              <a:rPr lang="en-US" dirty="0" smtClean="0"/>
              <a:t>–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with a </a:t>
            </a:r>
            <a:r>
              <a:rPr lang="en-US" dirty="0"/>
              <a:t>score. </a:t>
            </a:r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dirty="0"/>
              <a:t>is sorted by descending scores; </a:t>
            </a:r>
            <a:endParaRPr lang="en-US" dirty="0" smtClean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the </a:t>
            </a:r>
            <a:r>
              <a:rPr lang="en-US" dirty="0" smtClean="0"/>
              <a:t>score more </a:t>
            </a:r>
            <a:r>
              <a:rPr lang="en-US" dirty="0"/>
              <a:t>likely the associated gesture is the one the user intended to </a:t>
            </a:r>
            <a:r>
              <a:rPr lang="en-US" dirty="0" smtClean="0"/>
              <a:t>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61248" cy="990600"/>
          </a:xfrm>
        </p:spPr>
        <p:txBody>
          <a:bodyPr/>
          <a:lstStyle/>
          <a:p>
            <a:r>
              <a:rPr lang="en-US" sz="2400" b="1" dirty="0"/>
              <a:t>Listener Code -- class implementing </a:t>
            </a:r>
            <a:r>
              <a:rPr lang="en-US" sz="2400" b="1" dirty="0" err="1"/>
              <a:t>GestureOverlayView.OnGesturePerformedListener</a:t>
            </a:r>
            <a:r>
              <a:rPr lang="en-US" sz="2400" b="1" dirty="0"/>
              <a:t> RECOGNIZE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public void </a:t>
            </a:r>
            <a:r>
              <a:rPr lang="en-US" sz="2000" dirty="0" err="1"/>
              <a:t>onGesturePerformed</a:t>
            </a:r>
            <a:r>
              <a:rPr lang="en-US" sz="2000" dirty="0"/>
              <a:t>(</a:t>
            </a:r>
            <a:r>
              <a:rPr lang="en-US" sz="2000" dirty="0" err="1"/>
              <a:t>GestureOverlayView</a:t>
            </a:r>
            <a:r>
              <a:rPr lang="en-US" sz="2000" dirty="0"/>
              <a:t> overlay, Gesture gesture) {</a:t>
            </a:r>
            <a:br>
              <a:rPr lang="en-US" sz="2000" dirty="0"/>
            </a:br>
            <a:r>
              <a:rPr lang="en-US" sz="2000" dirty="0"/>
              <a:t>   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</a:t>
            </a:r>
            <a:r>
              <a:rPr lang="en-US" sz="2000" dirty="0"/>
              <a:t>this </a:t>
            </a:r>
            <a:r>
              <a:rPr lang="en-US" sz="2000" dirty="0" smtClean="0"/>
              <a:t>call asks </a:t>
            </a:r>
            <a:r>
              <a:rPr lang="en-US" sz="2000" dirty="0"/>
              <a:t>to recognize the gesture against loaded gesture library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b="1" dirty="0" err="1"/>
              <a:t>ArrayList</a:t>
            </a:r>
            <a:r>
              <a:rPr lang="en-US" sz="2000" b="1" dirty="0"/>
              <a:t>&lt;prediction&gt; predictions = </a:t>
            </a:r>
            <a:r>
              <a:rPr lang="en-US" sz="2000" b="1" dirty="0" err="1"/>
              <a:t>mLibrary.recognize</a:t>
            </a:r>
            <a:r>
              <a:rPr lang="en-US" sz="2000" b="1" dirty="0"/>
              <a:t>(gesture);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  // We want at least one prediction</a:t>
            </a:r>
            <a:br>
              <a:rPr lang="en-US" sz="2000" dirty="0"/>
            </a:br>
            <a:r>
              <a:rPr lang="en-US" sz="2000" dirty="0"/>
              <a:t>    if (</a:t>
            </a:r>
            <a:r>
              <a:rPr lang="en-US" sz="2000" dirty="0" err="1"/>
              <a:t>predictions.size</a:t>
            </a:r>
            <a:r>
              <a:rPr lang="en-US" sz="2000" dirty="0"/>
              <a:t>() &gt; 0) {</a:t>
            </a:r>
            <a:br>
              <a:rPr lang="en-US" sz="2000" dirty="0"/>
            </a:br>
            <a:r>
              <a:rPr lang="en-US" sz="2000" dirty="0"/>
              <a:t>        Prediction </a:t>
            </a:r>
            <a:r>
              <a:rPr lang="en-US" sz="2000" dirty="0" err="1"/>
              <a:t>prediction</a:t>
            </a:r>
            <a:r>
              <a:rPr lang="en-US" sz="2000" dirty="0"/>
              <a:t> = </a:t>
            </a:r>
            <a:r>
              <a:rPr lang="en-US" sz="2000" dirty="0" err="1"/>
              <a:t>predictions.get</a:t>
            </a:r>
            <a:r>
              <a:rPr lang="en-US" sz="2000" dirty="0"/>
              <a:t>(0); //get the 1st prediction auto generated for you by Android</a:t>
            </a:r>
            <a:br>
              <a:rPr lang="en-US" sz="2000" dirty="0"/>
            </a:br>
            <a:r>
              <a:rPr lang="en-US" sz="2000" dirty="0"/>
              <a:t>        // We want at least some confidence in the result</a:t>
            </a:r>
            <a:br>
              <a:rPr lang="en-US" sz="2000" dirty="0"/>
            </a:br>
            <a:r>
              <a:rPr lang="en-US" sz="2000" dirty="0"/>
              <a:t>        if (</a:t>
            </a:r>
            <a:r>
              <a:rPr lang="en-US" sz="2000" dirty="0" err="1"/>
              <a:t>prediction.score</a:t>
            </a:r>
            <a:r>
              <a:rPr lang="en-US" sz="2000" dirty="0"/>
              <a:t> &gt; 1.0) {</a:t>
            </a:r>
            <a:br>
              <a:rPr lang="en-US" sz="2000" dirty="0"/>
            </a:br>
            <a:r>
              <a:rPr lang="en-US" sz="2000" dirty="0"/>
              <a:t>            // Show the spell</a:t>
            </a:r>
            <a:br>
              <a:rPr lang="en-US" sz="2000" dirty="0"/>
            </a:br>
            <a:r>
              <a:rPr lang="en-US" sz="2000" dirty="0"/>
              <a:t>            </a:t>
            </a:r>
            <a:r>
              <a:rPr lang="en-US" sz="2000" dirty="0" err="1"/>
              <a:t>Toast.makeText</a:t>
            </a:r>
            <a:r>
              <a:rPr lang="en-US" sz="2000" dirty="0"/>
              <a:t>(this, prediction.name, </a:t>
            </a:r>
            <a:r>
              <a:rPr lang="en-US" sz="2000" dirty="0" err="1"/>
              <a:t>Toast.LENGTH_SHORT</a:t>
            </a:r>
            <a:r>
              <a:rPr lang="en-US" sz="2000" dirty="0"/>
              <a:t>).show();</a:t>
            </a:r>
            <a:br>
              <a:rPr lang="en-US" sz="2000" dirty="0"/>
            </a:br>
            <a:r>
              <a:rPr lang="en-US" sz="2000" dirty="0"/>
              <a:t>        }</a:t>
            </a:r>
            <a:br>
              <a:rPr lang="en-US" sz="2000" dirty="0"/>
            </a:br>
            <a:r>
              <a:rPr lang="en-US" sz="2000" dirty="0"/>
              <a:t>    }</a:t>
            </a:r>
            <a:br>
              <a:rPr lang="en-US" sz="2000" dirty="0"/>
            </a:br>
            <a:r>
              <a:rPr lang="en-US" sz="2000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6019800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NOTE: 1st prediction is taken into account only if it's score &gt; 1.0</a:t>
            </a:r>
          </a:p>
          <a:p>
            <a:r>
              <a:rPr lang="en-US" sz="1400" dirty="0"/>
              <a:t>NOE: Scores &lt; 1.0 are typically poor matches.</a:t>
            </a:r>
          </a:p>
        </p:txBody>
      </p:sp>
    </p:spTree>
    <p:extLst>
      <p:ext uri="{BB962C8B-B14F-4D97-AF65-F5344CB8AC3E}">
        <p14:creationId xmlns:p14="http://schemas.microsoft.com/office/powerpoint/2010/main" val="2703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248400" cy="990600"/>
          </a:xfrm>
        </p:spPr>
        <p:txBody>
          <a:bodyPr/>
          <a:lstStyle/>
          <a:p>
            <a:r>
              <a:rPr lang="en-US" sz="4000" b="1" dirty="0"/>
              <a:t>Gestures overlay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153400" cy="4495800"/>
          </a:xfrm>
        </p:spPr>
        <p:txBody>
          <a:bodyPr/>
          <a:lstStyle/>
          <a:p>
            <a:pPr marL="663575" lvl="1" indent="-342900"/>
            <a:r>
              <a:rPr lang="en-US" sz="2000" dirty="0" err="1"/>
              <a:t>GestureOverlayView</a:t>
            </a:r>
            <a:r>
              <a:rPr lang="en-US" sz="2000" dirty="0"/>
              <a:t> was used as a normal </a:t>
            </a:r>
            <a:r>
              <a:rPr lang="en-US" sz="2000" dirty="0" smtClean="0"/>
              <a:t>view</a:t>
            </a:r>
          </a:p>
          <a:p>
            <a:pPr marL="663575" lvl="1" indent="-342900"/>
            <a:r>
              <a:rPr lang="en-US" sz="2000" dirty="0" smtClean="0"/>
              <a:t>OR it </a:t>
            </a:r>
            <a:r>
              <a:rPr lang="en-US" sz="2000" b="1" i="1" dirty="0" smtClean="0"/>
              <a:t>can </a:t>
            </a:r>
            <a:r>
              <a:rPr lang="en-US" sz="2000" b="1" i="1" dirty="0"/>
              <a:t>also be used as an overlay on top of other views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938212" lvl="2" indent="-342900"/>
            <a:r>
              <a:rPr lang="en-US" sz="1700" dirty="0" smtClean="0"/>
              <a:t>This </a:t>
            </a:r>
            <a:r>
              <a:rPr lang="en-US" sz="1700" dirty="0"/>
              <a:t>can be useful to recognize gestures in a game or just anywhere in the UI of an application. </a:t>
            </a:r>
            <a:endParaRPr lang="en-US" sz="1700" dirty="0" smtClean="0"/>
          </a:p>
          <a:p>
            <a:pPr marL="663575" lvl="1" indent="-342900"/>
            <a:r>
              <a:rPr lang="en-US" sz="2000" dirty="0" smtClean="0"/>
              <a:t>Example:  </a:t>
            </a:r>
            <a:r>
              <a:rPr lang="en-US" sz="2000" b="1" dirty="0" err="1">
                <a:solidFill>
                  <a:srgbClr val="0000CC"/>
                </a:solidFill>
              </a:rPr>
              <a:t>GesturesListDemo</a:t>
            </a:r>
            <a:r>
              <a:rPr lang="en-US" sz="2000" b="1" dirty="0">
                <a:solidFill>
                  <a:srgbClr val="0000CC"/>
                </a:solidFill>
              </a:rPr>
              <a:t>,</a:t>
            </a:r>
            <a:r>
              <a:rPr lang="en-US" sz="2000" dirty="0"/>
              <a:t> we'll create an overlay on top of a list of contacts. </a:t>
            </a:r>
            <a:r>
              <a:rPr lang="en-US" sz="2200" dirty="0" smtClean="0"/>
              <a:t>XML Layout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29318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</a:t>
            </a:r>
            <a:r>
              <a:rPr lang="en-US" sz="1200" dirty="0" err="1"/>
              <a:t>android.gesture.GestureOverlayView</a:t>
            </a:r>
            <a:r>
              <a:rPr lang="en-US" sz="1200" dirty="0"/>
              <a:t> ---</a:t>
            </a:r>
            <a:r>
              <a:rPr lang="en-US" sz="1200" dirty="0" err="1"/>
              <a:t>GestureOverlayView</a:t>
            </a:r>
            <a:r>
              <a:rPr lang="en-US" sz="1200" dirty="0"/>
              <a:t> is on top of a </a:t>
            </a:r>
            <a:r>
              <a:rPr lang="en-US" sz="1200" dirty="0" err="1"/>
              <a:t>ListView</a:t>
            </a:r>
            <a:r>
              <a:rPr lang="en-US" sz="1200" dirty="0"/>
              <a:t>---</a:t>
            </a:r>
            <a:br>
              <a:rPr lang="en-US" sz="1200" dirty="0"/>
            </a:br>
            <a:r>
              <a:rPr lang="en-US" sz="1200" dirty="0"/>
              <a:t>    </a:t>
            </a:r>
            <a:r>
              <a:rPr lang="en-US" sz="1200" dirty="0" err="1"/>
              <a:t>xmlns:android</a:t>
            </a:r>
            <a:r>
              <a:rPr lang="en-US" sz="1200" dirty="0"/>
              <a:t>="http://schemas.android.com/</a:t>
            </a:r>
            <a:r>
              <a:rPr lang="en-US" sz="1200" dirty="0" err="1"/>
              <a:t>apk</a:t>
            </a:r>
            <a:r>
              <a:rPr lang="en-US" sz="1200" dirty="0"/>
              <a:t>/res/android"</a:t>
            </a:r>
            <a:br>
              <a:rPr lang="en-US" sz="1200" dirty="0"/>
            </a:br>
            <a:r>
              <a:rPr lang="en-US" sz="1200" dirty="0"/>
              <a:t>    </a:t>
            </a:r>
            <a:r>
              <a:rPr lang="en-US" sz="1200" dirty="0" err="1"/>
              <a:t>android:id</a:t>
            </a:r>
            <a:r>
              <a:rPr lang="en-US" sz="1200" dirty="0"/>
              <a:t>="@+id/gestures"</a:t>
            </a:r>
            <a:br>
              <a:rPr lang="en-US" sz="1200" dirty="0"/>
            </a:br>
            <a:r>
              <a:rPr lang="en-US" sz="1200" dirty="0"/>
              <a:t>    </a:t>
            </a:r>
            <a:r>
              <a:rPr lang="en-US" sz="1200" dirty="0" err="1"/>
              <a:t>android:layout_width</a:t>
            </a:r>
            <a:r>
              <a:rPr lang="en-US" sz="1200" dirty="0"/>
              <a:t>="</a:t>
            </a:r>
            <a:r>
              <a:rPr lang="en-US" sz="1200" dirty="0" err="1"/>
              <a:t>fill_parent</a:t>
            </a:r>
            <a:r>
              <a:rPr lang="en-US" sz="1200" dirty="0"/>
              <a:t>"</a:t>
            </a:r>
            <a:br>
              <a:rPr lang="en-US" sz="1200" dirty="0"/>
            </a:br>
            <a:r>
              <a:rPr lang="en-US" sz="1200" dirty="0"/>
              <a:t>    </a:t>
            </a:r>
            <a:r>
              <a:rPr lang="en-US" sz="1200" dirty="0" err="1"/>
              <a:t>android:layout_height</a:t>
            </a:r>
            <a:r>
              <a:rPr lang="en-US" sz="1200" dirty="0"/>
              <a:t>="</a:t>
            </a:r>
            <a:r>
              <a:rPr lang="en-US" sz="1200" dirty="0" err="1"/>
              <a:t>fill_parent</a:t>
            </a:r>
            <a:r>
              <a:rPr lang="en-US" sz="1200" dirty="0"/>
              <a:t>"</a:t>
            </a:r>
            <a:br>
              <a:rPr lang="en-US" sz="1200" dirty="0"/>
            </a:br>
            <a:r>
              <a:rPr lang="en-US" sz="1200" dirty="0"/>
              <a:t>    </a:t>
            </a:r>
            <a:br>
              <a:rPr lang="en-US" sz="1200" dirty="0"/>
            </a:br>
            <a:r>
              <a:rPr lang="en-US" sz="1200" dirty="0"/>
              <a:t>    </a:t>
            </a:r>
            <a:r>
              <a:rPr lang="en-US" sz="1200" dirty="0" err="1"/>
              <a:t>android:gestureStrokeType</a:t>
            </a:r>
            <a:r>
              <a:rPr lang="en-US" sz="1200" dirty="0"/>
              <a:t>="multiple" </a:t>
            </a:r>
            <a:r>
              <a:rPr lang="en-US" sz="1200" dirty="0">
                <a:solidFill>
                  <a:srgbClr val="FF0000"/>
                </a:solidFill>
              </a:rPr>
              <a:t>-- this allows multiple strokes in gesture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>    </a:t>
            </a:r>
            <a:r>
              <a:rPr lang="en-US" sz="1200" dirty="0" err="1"/>
              <a:t>android:eventsInterceptionEnabled</a:t>
            </a:r>
            <a:r>
              <a:rPr lang="en-US" sz="1200" dirty="0"/>
              <a:t>="true" </a:t>
            </a:r>
            <a:r>
              <a:rPr lang="en-US" sz="1200" dirty="0">
                <a:solidFill>
                  <a:srgbClr val="FF0000"/>
                </a:solidFill>
              </a:rPr>
              <a:t>-- this means get events from child(</a:t>
            </a:r>
            <a:r>
              <a:rPr lang="en-US" sz="1200" dirty="0" err="1">
                <a:solidFill>
                  <a:srgbClr val="FF0000"/>
                </a:solidFill>
              </a:rPr>
              <a:t>ListView</a:t>
            </a:r>
            <a:r>
              <a:rPr lang="en-US" sz="1200" dirty="0">
                <a:solidFill>
                  <a:srgbClr val="FF0000"/>
                </a:solidFill>
              </a:rPr>
              <a:t>) once knows user drawing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>    </a:t>
            </a:r>
            <a:r>
              <a:rPr lang="en-US" sz="1200" dirty="0" err="1"/>
              <a:t>android:orientation</a:t>
            </a:r>
            <a:r>
              <a:rPr lang="en-US" sz="1200" dirty="0"/>
              <a:t>="vertical"&gt; </a:t>
            </a:r>
            <a:r>
              <a:rPr lang="en-US" sz="1200" dirty="0">
                <a:solidFill>
                  <a:srgbClr val="FF0000"/>
                </a:solidFill>
              </a:rPr>
              <a:t>-- </a:t>
            </a:r>
            <a:r>
              <a:rPr lang="en-US" sz="1200" dirty="0" smtClean="0">
                <a:solidFill>
                  <a:srgbClr val="FF0000"/>
                </a:solidFill>
              </a:rPr>
              <a:t>scroll </a:t>
            </a:r>
            <a:r>
              <a:rPr lang="en-US" sz="1200" dirty="0">
                <a:solidFill>
                  <a:srgbClr val="FF0000"/>
                </a:solidFill>
              </a:rPr>
              <a:t>orientation of view underneath is vertical thus, </a:t>
            </a:r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                                                      any </a:t>
            </a:r>
            <a:r>
              <a:rPr lang="en-US" sz="1200" dirty="0">
                <a:solidFill>
                  <a:srgbClr val="FF0000"/>
                </a:solidFill>
              </a:rPr>
              <a:t>horizontal drawing know right away gesture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/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>    &lt;</a:t>
            </a:r>
            <a:r>
              <a:rPr lang="en-US" sz="1200" dirty="0" err="1"/>
              <a:t>ListView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       </a:t>
            </a:r>
            <a:r>
              <a:rPr lang="en-US" sz="1200" dirty="0" err="1"/>
              <a:t>android:id</a:t>
            </a:r>
            <a:r>
              <a:rPr lang="en-US" sz="1200" dirty="0"/>
              <a:t>="@</a:t>
            </a:r>
            <a:r>
              <a:rPr lang="en-US" sz="1200" dirty="0" err="1"/>
              <a:t>android:id</a:t>
            </a:r>
            <a:r>
              <a:rPr lang="en-US" sz="1200" dirty="0"/>
              <a:t>/list"  </a:t>
            </a:r>
            <a:br>
              <a:rPr lang="en-US" sz="1200" dirty="0"/>
            </a:br>
            <a:r>
              <a:rPr lang="en-US" sz="1200" dirty="0"/>
              <a:t>        </a:t>
            </a:r>
            <a:r>
              <a:rPr lang="en-US" sz="1200" dirty="0" err="1"/>
              <a:t>android:layout_width</a:t>
            </a:r>
            <a:r>
              <a:rPr lang="en-US" sz="1200" dirty="0"/>
              <a:t>="</a:t>
            </a:r>
            <a:r>
              <a:rPr lang="en-US" sz="1200" dirty="0" err="1"/>
              <a:t>fill_parent</a:t>
            </a:r>
            <a:r>
              <a:rPr lang="en-US" sz="1200" dirty="0"/>
              <a:t>" </a:t>
            </a:r>
            <a:br>
              <a:rPr lang="en-US" sz="1200" dirty="0"/>
            </a:br>
            <a:r>
              <a:rPr lang="en-US" sz="1200" dirty="0"/>
              <a:t>        </a:t>
            </a:r>
            <a:r>
              <a:rPr lang="en-US" sz="1200" dirty="0" err="1"/>
              <a:t>android:layout_height</a:t>
            </a:r>
            <a:r>
              <a:rPr lang="en-US" sz="1200" dirty="0"/>
              <a:t>="</a:t>
            </a:r>
            <a:r>
              <a:rPr lang="en-US" sz="1200" dirty="0" err="1"/>
              <a:t>fill_parent</a:t>
            </a:r>
            <a:r>
              <a:rPr lang="en-US" sz="1200" dirty="0"/>
              <a:t>"  /&gt;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&lt;/</a:t>
            </a:r>
            <a:r>
              <a:rPr lang="en-US" sz="1200" dirty="0" err="1"/>
              <a:t>android.gesture.GestureOverlayView</a:t>
            </a:r>
            <a:r>
              <a:rPr lang="en-US" sz="1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028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GestureListDemo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sz="1600" dirty="0"/>
              <a:t> gestures view is an overlay on top of a regular </a:t>
            </a:r>
            <a:r>
              <a:rPr lang="en-US" sz="1600" dirty="0" err="1"/>
              <a:t>ListView</a:t>
            </a:r>
            <a:r>
              <a:rPr lang="en-US" sz="1600" dirty="0"/>
              <a:t>. 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PROPERTIES</a:t>
            </a:r>
            <a:endParaRPr lang="en-US" sz="1600" dirty="0"/>
          </a:p>
          <a:p>
            <a:r>
              <a:rPr lang="en-US" sz="1600" b="1" dirty="0" err="1"/>
              <a:t>gestureStrokeType</a:t>
            </a:r>
            <a:r>
              <a:rPr lang="en-US" sz="1600" b="1" dirty="0"/>
              <a:t>: </a:t>
            </a:r>
            <a:r>
              <a:rPr lang="en-US" sz="1600" dirty="0"/>
              <a:t>indicates whether we want to recognize gestures made of a single stroke or multiple strokes. Since one of our gestures is the "+" symbol, we need multiple strokes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 err="1"/>
              <a:t>eventsInterceptionEnabled</a:t>
            </a:r>
            <a:r>
              <a:rPr lang="en-US" sz="1600" b="1" dirty="0"/>
              <a:t>:</a:t>
            </a:r>
            <a:r>
              <a:rPr lang="en-US" sz="1600" dirty="0"/>
              <a:t> when set to true, this property tells the overlay to steal the events from its children as soon as it knows the user is really drawing a gesture. This is useful when there's a scrollable view under the overlay, to avoid scrolling the underlying child as the user draws his gesture </a:t>
            </a:r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orientation:</a:t>
            </a:r>
            <a:r>
              <a:rPr lang="en-US" sz="1600" dirty="0"/>
              <a:t> indicates the scroll orientation of the views underneath. In this case the list scrolls vertically, which means that any horizontal gestures (like </a:t>
            </a:r>
            <a:r>
              <a:rPr lang="en-US" sz="1600" dirty="0" err="1"/>
              <a:t>action_delete</a:t>
            </a:r>
            <a:r>
              <a:rPr lang="en-US" sz="1600" dirty="0"/>
              <a:t>) can immediately be recognized as a gesture. Gestures that start with a vertical stroke must contain at least one horizontal component to be recognized. In other words, a simple vertical line cannot be recognized as a gesture since it would conflict with the list's scrolling.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386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GestureListDemo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" y="1447800"/>
            <a:ext cx="8153400" cy="4724400"/>
          </a:xfrm>
        </p:spPr>
        <p:txBody>
          <a:bodyPr/>
          <a:lstStyle/>
          <a:p>
            <a:r>
              <a:rPr lang="en-US" sz="3200" dirty="0"/>
              <a:t>The code used to load and set up the gestures library and overlay is exactly the same as </a:t>
            </a:r>
            <a:r>
              <a:rPr lang="en-US" sz="3200" dirty="0" smtClean="0"/>
              <a:t>before</a:t>
            </a:r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void </a:t>
            </a:r>
            <a:r>
              <a:rPr lang="en-US" sz="1800" dirty="0" err="1"/>
              <a:t>onGesturePerformed</a:t>
            </a:r>
            <a:r>
              <a:rPr lang="en-US" sz="1800" dirty="0"/>
              <a:t>(</a:t>
            </a:r>
            <a:r>
              <a:rPr lang="en-US" sz="1800" dirty="0" err="1"/>
              <a:t>GestureOverlayView</a:t>
            </a:r>
            <a:r>
              <a:rPr lang="en-US" sz="1800" dirty="0"/>
              <a:t> overlay, Gesture gesture) {</a:t>
            </a:r>
            <a:br>
              <a:rPr lang="en-US" sz="1800" dirty="0"/>
            </a:br>
            <a:r>
              <a:rPr lang="en-US" sz="1800" dirty="0"/>
              <a:t>    </a:t>
            </a:r>
            <a:r>
              <a:rPr lang="en-US" sz="1800" dirty="0" err="1"/>
              <a:t>ArrayList</a:t>
            </a:r>
            <a:r>
              <a:rPr lang="en-US" sz="1800" dirty="0"/>
              <a:t>&lt;Prediction&gt; predictions = </a:t>
            </a:r>
            <a:r>
              <a:rPr lang="en-US" sz="1800" dirty="0" err="1"/>
              <a:t>mLibrary.recognize</a:t>
            </a:r>
            <a:r>
              <a:rPr lang="en-US" sz="1800" dirty="0"/>
              <a:t>(gesture);</a:t>
            </a:r>
            <a:br>
              <a:rPr lang="en-US" sz="1800" dirty="0"/>
            </a:br>
            <a:r>
              <a:rPr lang="en-US" sz="1800" dirty="0"/>
              <a:t>    if (</a:t>
            </a:r>
            <a:r>
              <a:rPr lang="en-US" sz="1800" dirty="0" err="1"/>
              <a:t>predictions.size</a:t>
            </a:r>
            <a:r>
              <a:rPr lang="en-US" sz="1800" dirty="0"/>
              <a:t>() &gt; 0 &amp;&amp; </a:t>
            </a:r>
            <a:r>
              <a:rPr lang="en-US" sz="1800" dirty="0" err="1"/>
              <a:t>predictions.get</a:t>
            </a:r>
            <a:r>
              <a:rPr lang="en-US" sz="1800" dirty="0"/>
              <a:t>(0).score &gt; 1.0) {</a:t>
            </a:r>
            <a:br>
              <a:rPr lang="en-US" sz="1800" dirty="0"/>
            </a:br>
            <a:r>
              <a:rPr lang="en-US" sz="1800" dirty="0"/>
              <a:t>       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String </a:t>
            </a:r>
            <a:r>
              <a:rPr lang="en-US" sz="1800" dirty="0"/>
              <a:t>action = </a:t>
            </a:r>
            <a:r>
              <a:rPr lang="en-US" sz="1800" dirty="0" err="1"/>
              <a:t>predictions.get</a:t>
            </a:r>
            <a:r>
              <a:rPr lang="en-US" sz="1800" dirty="0"/>
              <a:t>(0).name; //get the name of the predicted gesture</a:t>
            </a:r>
            <a:br>
              <a:rPr lang="en-US" sz="1800" dirty="0"/>
            </a:br>
            <a:r>
              <a:rPr lang="en-US" sz="1800" dirty="0"/>
              <a:t>        if ("</a:t>
            </a:r>
            <a:r>
              <a:rPr lang="en-US" sz="1800" dirty="0" err="1"/>
              <a:t>action_add".equals</a:t>
            </a:r>
            <a:r>
              <a:rPr lang="en-US" sz="1800" dirty="0"/>
              <a:t>(action)) {</a:t>
            </a:r>
            <a:br>
              <a:rPr lang="en-US" sz="1800" dirty="0"/>
            </a:br>
            <a:r>
              <a:rPr lang="en-US" sz="1800" dirty="0"/>
              <a:t>         </a:t>
            </a:r>
            <a:r>
              <a:rPr lang="en-US" sz="1800" dirty="0" smtClean="0"/>
              <a:t>	 </a:t>
            </a:r>
            <a:r>
              <a:rPr lang="en-US" sz="1800" dirty="0"/>
              <a:t>  </a:t>
            </a:r>
            <a:r>
              <a:rPr lang="en-US" sz="1800" dirty="0" err="1"/>
              <a:t>Toast.makeText</a:t>
            </a:r>
            <a:r>
              <a:rPr lang="en-US" sz="1800" dirty="0"/>
              <a:t>(this, "Adding a contact", </a:t>
            </a:r>
            <a:r>
              <a:rPr lang="en-US" sz="1800" dirty="0" err="1"/>
              <a:t>Toast.LENGTH_SHORT</a:t>
            </a:r>
            <a:r>
              <a:rPr lang="en-US" sz="1800" dirty="0"/>
              <a:t>).show();</a:t>
            </a:r>
            <a:br>
              <a:rPr lang="en-US" sz="1800" dirty="0"/>
            </a:br>
            <a:r>
              <a:rPr lang="en-US" sz="1800" dirty="0"/>
              <a:t>        } else if ("</a:t>
            </a:r>
            <a:r>
              <a:rPr lang="en-US" sz="1800" dirty="0" err="1"/>
              <a:t>action_delete".equals</a:t>
            </a:r>
            <a:r>
              <a:rPr lang="en-US" sz="1800" dirty="0"/>
              <a:t>(action)) {</a:t>
            </a:r>
            <a:br>
              <a:rPr lang="en-US" sz="1800" dirty="0"/>
            </a:br>
            <a:r>
              <a:rPr lang="en-US" sz="1800" dirty="0"/>
              <a:t>          </a:t>
            </a:r>
            <a:r>
              <a:rPr lang="en-US" sz="1800" dirty="0" smtClean="0"/>
              <a:t>	</a:t>
            </a:r>
            <a:r>
              <a:rPr lang="en-US" sz="1800" dirty="0"/>
              <a:t>  </a:t>
            </a:r>
            <a:r>
              <a:rPr lang="en-US" sz="1800" dirty="0" err="1"/>
              <a:t>Toast.makeText</a:t>
            </a:r>
            <a:r>
              <a:rPr lang="en-US" sz="1800" dirty="0"/>
              <a:t>(this, "Removing a contact", </a:t>
            </a:r>
            <a:r>
              <a:rPr lang="en-US" sz="1800" dirty="0" err="1"/>
              <a:t>Toast.LENGTH_SHORT</a:t>
            </a:r>
            <a:r>
              <a:rPr lang="en-US" sz="1800" dirty="0"/>
              <a:t>).show();</a:t>
            </a:r>
            <a:br>
              <a:rPr lang="en-US" sz="1800" dirty="0"/>
            </a:br>
            <a:r>
              <a:rPr lang="en-US" sz="1800" dirty="0"/>
              <a:t>        } else if ("</a:t>
            </a:r>
            <a:r>
              <a:rPr lang="en-US" sz="1800" dirty="0" err="1"/>
              <a:t>action_refresh".equals</a:t>
            </a:r>
            <a:r>
              <a:rPr lang="en-US" sz="1800" dirty="0"/>
              <a:t>(action)) {</a:t>
            </a:r>
            <a:br>
              <a:rPr lang="en-US" sz="1800" dirty="0"/>
            </a:br>
            <a:r>
              <a:rPr lang="en-US" sz="1800" dirty="0"/>
              <a:t>           </a:t>
            </a:r>
            <a:r>
              <a:rPr lang="en-US" sz="1800" dirty="0" smtClean="0"/>
              <a:t>	 </a:t>
            </a:r>
            <a:r>
              <a:rPr lang="en-US" sz="1800" dirty="0" err="1"/>
              <a:t>Toast.makeText</a:t>
            </a:r>
            <a:r>
              <a:rPr lang="en-US" sz="1800" dirty="0"/>
              <a:t>(this, "Reloading contacts", </a:t>
            </a:r>
            <a:r>
              <a:rPr lang="en-US" sz="1800" dirty="0" err="1"/>
              <a:t>Toast.LENGTH_SHORT</a:t>
            </a:r>
            <a:r>
              <a:rPr lang="en-US" sz="1800" dirty="0"/>
              <a:t>).show();</a:t>
            </a:r>
            <a:br>
              <a:rPr lang="en-US" sz="1800" dirty="0"/>
            </a:br>
            <a:r>
              <a:rPr lang="en-US" sz="1800" dirty="0"/>
              <a:t>        }</a:t>
            </a:r>
            <a:br>
              <a:rPr lang="en-US" sz="1800" dirty="0"/>
            </a:br>
            <a:r>
              <a:rPr lang="en-US" sz="1800" dirty="0"/>
              <a:t>    }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76200"/>
            <a:ext cx="269933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Names of Gestures: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action_add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action_delete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action_refresh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Also recognize standard Gestures without setting them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Example, screen shot where did a swipe from </a:t>
            </a:r>
            <a:r>
              <a:rPr lang="en-US" sz="1800" b="1" dirty="0">
                <a:solidFill>
                  <a:srgbClr val="FF0000"/>
                </a:solidFill>
              </a:rPr>
              <a:t>left to right ---- called a "</a:t>
            </a:r>
            <a:r>
              <a:rPr lang="en-US" sz="1800" b="1" dirty="0" smtClean="0">
                <a:solidFill>
                  <a:srgbClr val="FF0000"/>
                </a:solidFill>
              </a:rPr>
              <a:t>Fling“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public </a:t>
            </a:r>
            <a:r>
              <a:rPr lang="en-US" sz="1400" dirty="0"/>
              <a:t>class Gesture_SwipeCoded2 extends Activity implements </a:t>
            </a:r>
            <a:r>
              <a:rPr lang="en-US" sz="1400" dirty="0" err="1"/>
              <a:t>OnGestureListener</a:t>
            </a:r>
            <a:r>
              <a:rPr lang="en-US" sz="1400" dirty="0"/>
              <a:t> {    </a:t>
            </a:r>
            <a:br>
              <a:rPr lang="en-US" sz="1400" dirty="0"/>
            </a:br>
            <a:r>
              <a:rPr lang="en-US" sz="1400" dirty="0"/>
              <a:t>    private </a:t>
            </a:r>
            <a:r>
              <a:rPr lang="en-US" sz="1400" dirty="0" err="1"/>
              <a:t>LinearLayout</a:t>
            </a:r>
            <a:r>
              <a:rPr lang="en-US" sz="1400" dirty="0"/>
              <a:t> main;    </a:t>
            </a:r>
            <a:br>
              <a:rPr lang="en-US" sz="1400" dirty="0"/>
            </a:br>
            <a:r>
              <a:rPr lang="en-US" sz="1400" dirty="0"/>
              <a:t>    private </a:t>
            </a:r>
            <a:r>
              <a:rPr lang="en-US" sz="1400" dirty="0" err="1"/>
              <a:t>TextView</a:t>
            </a:r>
            <a:r>
              <a:rPr lang="en-US" sz="1400" dirty="0"/>
              <a:t> </a:t>
            </a:r>
            <a:r>
              <a:rPr lang="en-US" sz="1400" dirty="0" err="1"/>
              <a:t>viewA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   </a:t>
            </a:r>
            <a:r>
              <a:rPr lang="en-US" sz="1400" dirty="0" smtClean="0"/>
              <a:t> private </a:t>
            </a:r>
            <a:r>
              <a:rPr lang="en-US" sz="1400" b="1" dirty="0" err="1"/>
              <a:t>GestureDetector</a:t>
            </a:r>
            <a:r>
              <a:rPr lang="en-US" sz="1400" b="1" dirty="0"/>
              <a:t> </a:t>
            </a:r>
            <a:r>
              <a:rPr lang="en-US" sz="1400" b="1" dirty="0" err="1"/>
              <a:t>gestureScanner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        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void </a:t>
            </a:r>
            <a:r>
              <a:rPr lang="en-US" sz="1400" dirty="0" err="1"/>
              <a:t>onCreate</a:t>
            </a:r>
            <a:r>
              <a:rPr lang="en-US" sz="1400" dirty="0"/>
              <a:t>(Bundle </a:t>
            </a:r>
            <a:r>
              <a:rPr lang="en-US" sz="1400" dirty="0" err="1"/>
              <a:t>savedInstanceState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super.onCreate</a:t>
            </a:r>
            <a:r>
              <a:rPr lang="en-US" sz="1400" dirty="0"/>
              <a:t>(</a:t>
            </a:r>
            <a:r>
              <a:rPr lang="en-US" sz="1400" dirty="0" err="1"/>
              <a:t>savedInstanceState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          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b="1" dirty="0" err="1"/>
              <a:t>gestureScanner</a:t>
            </a:r>
            <a:r>
              <a:rPr lang="en-US" sz="1400" b="1" dirty="0"/>
              <a:t> = new </a:t>
            </a:r>
            <a:r>
              <a:rPr lang="en-US" sz="1400" b="1" dirty="0" err="1"/>
              <a:t>GestureDetector</a:t>
            </a:r>
            <a:r>
              <a:rPr lang="en-US" sz="1400" b="1" dirty="0"/>
              <a:t>(this);</a:t>
            </a:r>
            <a:br>
              <a:rPr lang="en-US" sz="1400" b="1" dirty="0"/>
            </a:br>
            <a:r>
              <a:rPr lang="en-US" sz="1400" dirty="0"/>
              <a:t>          </a:t>
            </a:r>
            <a:br>
              <a:rPr lang="en-US" sz="1400" dirty="0"/>
            </a:br>
            <a:r>
              <a:rPr lang="en-US" sz="1400" dirty="0"/>
              <a:t>        main = new </a:t>
            </a:r>
            <a:r>
              <a:rPr lang="en-US" sz="1400" dirty="0" err="1"/>
              <a:t>LinearLayout</a:t>
            </a:r>
            <a:r>
              <a:rPr lang="en-US" sz="1400" dirty="0"/>
              <a:t>(this);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main.setBackgroundColor</a:t>
            </a:r>
            <a:r>
              <a:rPr lang="en-US" sz="1400" dirty="0"/>
              <a:t>(</a:t>
            </a:r>
            <a:r>
              <a:rPr lang="en-US" sz="1400" dirty="0" err="1"/>
              <a:t>Color.GRAY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main.setLayoutParams</a:t>
            </a:r>
            <a:r>
              <a:rPr lang="en-US" sz="1400" dirty="0"/>
              <a:t>(new </a:t>
            </a:r>
            <a:r>
              <a:rPr lang="en-US" sz="1400" dirty="0" err="1"/>
              <a:t>LinearLayout.LayoutParams</a:t>
            </a:r>
            <a:r>
              <a:rPr lang="en-US" sz="1400" dirty="0"/>
              <a:t>(320,480));</a:t>
            </a:r>
            <a:br>
              <a:rPr lang="en-US" sz="1400" dirty="0"/>
            </a:br>
            <a:r>
              <a:rPr lang="en-US" sz="1400" dirty="0"/>
              <a:t>          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</a:t>
            </a:r>
            <a:r>
              <a:rPr lang="en-US" sz="1400" dirty="0"/>
              <a:t> = new </a:t>
            </a:r>
            <a:r>
              <a:rPr lang="en-US" sz="1400" dirty="0" err="1"/>
              <a:t>TextView</a:t>
            </a:r>
            <a:r>
              <a:rPr lang="en-US" sz="1400" dirty="0"/>
              <a:t>(this);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viewA.setBackgroundColor</a:t>
            </a:r>
            <a:r>
              <a:rPr lang="en-US" sz="1400" dirty="0"/>
              <a:t>(</a:t>
            </a:r>
            <a:r>
              <a:rPr lang="en-US" sz="1400" dirty="0" err="1"/>
              <a:t>Color.YELLOW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viewA.setTextColor</a:t>
            </a:r>
            <a:r>
              <a:rPr lang="en-US" sz="1400" dirty="0"/>
              <a:t>(</a:t>
            </a:r>
            <a:r>
              <a:rPr lang="en-US" sz="1400" dirty="0" err="1"/>
              <a:t>Color.BLACK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viewA.setTextSize</a:t>
            </a:r>
            <a:r>
              <a:rPr lang="en-US" sz="1400" dirty="0"/>
              <a:t>(16);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viewA.setLayoutParams</a:t>
            </a:r>
            <a:r>
              <a:rPr lang="en-US" sz="1400" dirty="0"/>
              <a:t>(new </a:t>
            </a:r>
            <a:r>
              <a:rPr lang="en-US" sz="1400" dirty="0" err="1"/>
              <a:t>LinearLayout.LayoutParams</a:t>
            </a:r>
            <a:r>
              <a:rPr lang="en-US" sz="1400" dirty="0"/>
              <a:t>(320,80));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main.addView</a:t>
            </a:r>
            <a:r>
              <a:rPr lang="en-US" sz="1400" dirty="0"/>
              <a:t>(</a:t>
            </a:r>
            <a:r>
              <a:rPr lang="en-US" sz="1400" dirty="0" err="1"/>
              <a:t>viewA</a:t>
            </a:r>
            <a:r>
              <a:rPr lang="en-US" sz="1400" dirty="0" smtClean="0"/>
              <a:t>);</a:t>
            </a:r>
            <a:r>
              <a:rPr lang="en-US" sz="1400" dirty="0"/>
              <a:t>  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setContentView</a:t>
            </a:r>
            <a:r>
              <a:rPr lang="en-US" sz="1400" dirty="0"/>
              <a:t>(main);</a:t>
            </a:r>
            <a:br>
              <a:rPr lang="en-US" sz="1400" dirty="0"/>
            </a:br>
            <a:r>
              <a:rPr lang="en-US" sz="1400" dirty="0"/>
              <a:t>    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4699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@Override</a:t>
            </a:r>
            <a:br>
              <a:rPr lang="en-US" sz="1400" dirty="0"/>
            </a:br>
            <a:r>
              <a:rPr lang="en-US" sz="1400" dirty="0"/>
              <a:t>    public </a:t>
            </a:r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onTouchEvent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me) {</a:t>
            </a:r>
            <a:br>
              <a:rPr lang="en-US" sz="1400" dirty="0"/>
            </a:br>
            <a:r>
              <a:rPr lang="en-US" sz="1400" dirty="0"/>
              <a:t>        return </a:t>
            </a:r>
            <a:r>
              <a:rPr lang="en-US" sz="1400" dirty="0" err="1"/>
              <a:t>gestureScanner.onTouchEvent</a:t>
            </a:r>
            <a:r>
              <a:rPr lang="en-US" sz="1400" dirty="0"/>
              <a:t>(me);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</a:t>
            </a:r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onDown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"DOWN" + "-");</a:t>
            </a:r>
            <a:br>
              <a:rPr lang="en-US" sz="1400" dirty="0"/>
            </a:br>
            <a:r>
              <a:rPr lang="en-US" sz="1400" dirty="0"/>
              <a:t>        return true;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</a:t>
            </a:r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onFling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e1, </a:t>
            </a:r>
            <a:r>
              <a:rPr lang="en-US" sz="1400" dirty="0" err="1"/>
              <a:t>MotionEvent</a:t>
            </a:r>
            <a:r>
              <a:rPr lang="en-US" sz="1400" dirty="0"/>
              <a:t> e2, float </a:t>
            </a:r>
            <a:r>
              <a:rPr lang="en-US" sz="1400" dirty="0" err="1"/>
              <a:t>velocityX</a:t>
            </a:r>
            <a:r>
              <a:rPr lang="en-US" sz="1400" dirty="0"/>
              <a:t>, float </a:t>
            </a:r>
            <a:r>
              <a:rPr lang="en-US" sz="1400" dirty="0" err="1"/>
              <a:t>velocityY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"FLING" + "-");</a:t>
            </a:r>
            <a:br>
              <a:rPr lang="en-US" sz="1400" dirty="0"/>
            </a:br>
            <a:r>
              <a:rPr lang="en-US" sz="1400" dirty="0"/>
              <a:t>        return true;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</a:t>
            </a:r>
          </a:p>
        </p:txBody>
      </p:sp>
      <p:pic>
        <p:nvPicPr>
          <p:cNvPr id="5122" name="Picture 2" descr="swipe detec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609600"/>
            <a:ext cx="44100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2133601"/>
            <a:ext cx="1295400" cy="24383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2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void </a:t>
            </a:r>
            <a:r>
              <a:rPr lang="en-US" sz="1400" dirty="0" err="1"/>
              <a:t>onLongPress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"LONG PRESS" + "-");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</a:t>
            </a:r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onScroll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e1, </a:t>
            </a:r>
            <a:r>
              <a:rPr lang="en-US" sz="1400" dirty="0" err="1"/>
              <a:t>MotionEvent</a:t>
            </a:r>
            <a:r>
              <a:rPr lang="en-US" sz="1400" dirty="0"/>
              <a:t> e2, float </a:t>
            </a:r>
            <a:r>
              <a:rPr lang="en-US" sz="1400" dirty="0" err="1"/>
              <a:t>distanceX</a:t>
            </a:r>
            <a:r>
              <a:rPr lang="en-US" sz="1400" dirty="0"/>
              <a:t>, float </a:t>
            </a:r>
            <a:r>
              <a:rPr lang="en-US" sz="1400" dirty="0" err="1"/>
              <a:t>distanceY</a:t>
            </a:r>
            <a:r>
              <a:rPr lang="en-US" sz="1400" dirty="0"/>
              <a:t>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"SCROLL" + "-");</a:t>
            </a:r>
            <a:br>
              <a:rPr lang="en-US" sz="1400" dirty="0"/>
            </a:br>
            <a:r>
              <a:rPr lang="en-US" sz="1400" dirty="0"/>
              <a:t>        return true;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void </a:t>
            </a:r>
            <a:r>
              <a:rPr lang="en-US" sz="1400" dirty="0" err="1"/>
              <a:t>onShowPress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"SHOW PRESS" + "-");</a:t>
            </a:r>
            <a:br>
              <a:rPr lang="en-US" sz="1400" dirty="0"/>
            </a:br>
            <a:r>
              <a:rPr lang="en-US" sz="1400" dirty="0"/>
              <a:t>    }    </a:t>
            </a:r>
            <a:br>
              <a:rPr lang="en-US" sz="1400" dirty="0"/>
            </a:br>
            <a:r>
              <a:rPr lang="en-US" sz="1400" dirty="0"/>
              <a:t>   </a:t>
            </a:r>
            <a:br>
              <a:rPr lang="en-US" sz="1400" dirty="0"/>
            </a:br>
            <a:r>
              <a:rPr lang="en-US" sz="1400" dirty="0"/>
              <a:t>    @Override</a:t>
            </a:r>
            <a:br>
              <a:rPr lang="en-US" sz="1400" dirty="0"/>
            </a:br>
            <a:r>
              <a:rPr lang="en-US" sz="1400" dirty="0"/>
              <a:t>    public </a:t>
            </a:r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onSingleTapUp</a:t>
            </a:r>
            <a:r>
              <a:rPr lang="en-US" sz="1400" dirty="0"/>
              <a:t>(</a:t>
            </a:r>
            <a:r>
              <a:rPr lang="en-US" sz="1400" dirty="0" err="1"/>
              <a:t>MotionEvent</a:t>
            </a:r>
            <a:r>
              <a:rPr lang="en-US" sz="1400" dirty="0"/>
              <a:t> e) {</a:t>
            </a:r>
            <a:br>
              <a:rPr lang="en-US" sz="1400" dirty="0"/>
            </a:br>
            <a:r>
              <a:rPr lang="en-US" sz="1400" dirty="0"/>
              <a:t>        </a:t>
            </a:r>
            <a:r>
              <a:rPr lang="en-US" sz="1400" dirty="0" err="1"/>
              <a:t>viewA.setText</a:t>
            </a:r>
            <a:r>
              <a:rPr lang="en-US" sz="1400" dirty="0"/>
              <a:t>("-" + "SINGLE TAP UP" + "-");</a:t>
            </a:r>
            <a:br>
              <a:rPr lang="en-US" sz="1400" dirty="0"/>
            </a:br>
            <a:r>
              <a:rPr lang="en-US" sz="1400" dirty="0"/>
              <a:t>        return true;</a:t>
            </a:r>
            <a:br>
              <a:rPr lang="en-US" sz="1400" dirty="0"/>
            </a:br>
            <a:r>
              <a:rPr lang="en-US" sz="1400" dirty="0"/>
              <a:t>    }</a:t>
            </a:r>
            <a:br>
              <a:rPr lang="en-US" sz="1400" dirty="0"/>
            </a:br>
            <a:r>
              <a:rPr lang="en-US" sz="14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8491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great way to interact with applications on mobile devices.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 touch screen, users can easily tap, drag, fling, or slide to quickly perform actions in their favorite applications.</a:t>
            </a:r>
          </a:p>
          <a:p>
            <a:r>
              <a:rPr lang="en-US" dirty="0"/>
              <a:t>Android framework makes it's easy to recognize simple actions, like a swipe,</a:t>
            </a:r>
          </a:p>
          <a:p>
            <a:r>
              <a:rPr lang="en-US" dirty="0"/>
              <a:t>new gestures API in Android 1.6. lets developer recognize more complicated gestures.</a:t>
            </a:r>
          </a:p>
          <a:p>
            <a:r>
              <a:rPr lang="en-US" dirty="0"/>
              <a:t>package </a:t>
            </a:r>
            <a:r>
              <a:rPr lang="en-US" dirty="0" err="1">
                <a:hlinkClick r:id="rId2"/>
              </a:rPr>
              <a:t>android.gesture</a:t>
            </a:r>
            <a:r>
              <a:rPr lang="en-US" dirty="0"/>
              <a:t>, : store, load, draw, and recognize gestures.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a gestures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9650" y="1562100"/>
            <a:ext cx="8153400" cy="4495800"/>
          </a:xfrm>
        </p:spPr>
        <p:txBody>
          <a:bodyPr/>
          <a:lstStyle/>
          <a:p>
            <a:r>
              <a:rPr lang="en-US" b="1" dirty="0" smtClean="0"/>
              <a:t>Gestures Builder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pre-installed on the emulator,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set of pre-defined gestures for your own </a:t>
            </a:r>
            <a:r>
              <a:rPr lang="en-US" dirty="0" smtClean="0"/>
              <a:t>application (rather than the standard set)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is example with a few gestures already created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0950"/>
            <a:ext cx="1657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800600"/>
            <a:ext cx="36576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Because store files in SD card: 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to create an AVD with an SD card image to use Gestures Builder.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355811"/>
            <a:ext cx="3081338" cy="21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uesture builder ap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7" t="84358" r="24186"/>
          <a:stretch/>
        </p:blipFill>
        <p:spPr bwMode="auto">
          <a:xfrm>
            <a:off x="7543800" y="1219200"/>
            <a:ext cx="1062037" cy="11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your own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z="2800" dirty="0" smtClean="0"/>
              <a:t>Gesture associated with a name</a:t>
            </a:r>
          </a:p>
          <a:p>
            <a:r>
              <a:rPr lang="en-US" sz="2800" dirty="0" smtClean="0"/>
              <a:t>names </a:t>
            </a:r>
            <a:r>
              <a:rPr lang="en-US" sz="2800" b="1" dirty="0"/>
              <a:t>do not have to be unique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500" dirty="0" smtClean="0"/>
              <a:t>scan </a:t>
            </a:r>
            <a:r>
              <a:rPr lang="en-US" sz="2500" dirty="0"/>
              <a:t>be very useful to have several gestures with the same name to </a:t>
            </a:r>
            <a:r>
              <a:rPr lang="en-US" sz="2500" b="1" dirty="0"/>
              <a:t>increase the precision </a:t>
            </a:r>
            <a:r>
              <a:rPr lang="en-US" sz="2500" dirty="0"/>
              <a:t>of the recognition. </a:t>
            </a:r>
            <a:endParaRPr lang="en-US" sz="2500" dirty="0" smtClean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755777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9600"/>
          </a:xfrm>
        </p:spPr>
        <p:txBody>
          <a:bodyPr/>
          <a:lstStyle/>
          <a:p>
            <a:r>
              <a:rPr lang="en-US" dirty="0" smtClean="0"/>
              <a:t>Defining your own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153400" cy="4495800"/>
          </a:xfrm>
        </p:spPr>
        <p:txBody>
          <a:bodyPr/>
          <a:lstStyle/>
          <a:p>
            <a:r>
              <a:rPr lang="en-US" sz="2800" dirty="0" err="1" smtClean="0"/>
              <a:t>GestureBuilder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Every </a:t>
            </a:r>
            <a:r>
              <a:rPr lang="en-US" sz="2800" dirty="0"/>
              <a:t>time you add or edit a gesture in the Gestures Builder, a file is generated on the </a:t>
            </a:r>
            <a:r>
              <a:rPr lang="en-US" sz="2800" b="1" dirty="0"/>
              <a:t>emulator's SD card, /</a:t>
            </a:r>
            <a:r>
              <a:rPr lang="en-US" sz="2800" b="1" dirty="0" err="1"/>
              <a:t>sdcard</a:t>
            </a:r>
            <a:r>
              <a:rPr lang="en-US" sz="2800" b="1" dirty="0"/>
              <a:t>/gestures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500" dirty="0" smtClean="0"/>
              <a:t>file </a:t>
            </a:r>
            <a:r>
              <a:rPr lang="en-US" sz="2500" dirty="0"/>
              <a:t>contains the description of all the </a:t>
            </a:r>
            <a:r>
              <a:rPr lang="en-US" sz="2500" dirty="0" smtClean="0"/>
              <a:t>gestures</a:t>
            </a:r>
          </a:p>
          <a:p>
            <a:pPr lvl="1"/>
            <a:r>
              <a:rPr lang="en-US" sz="2500" dirty="0"/>
              <a:t> </a:t>
            </a:r>
            <a:r>
              <a:rPr lang="en-US" sz="2500" b="1" dirty="0"/>
              <a:t>you will need to package it inside </a:t>
            </a:r>
            <a:r>
              <a:rPr lang="en-US" sz="2500" dirty="0"/>
              <a:t>your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application </a:t>
            </a:r>
            <a:r>
              <a:rPr lang="en-US" sz="2500" dirty="0"/>
              <a:t>inside the resources directory,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in </a:t>
            </a:r>
            <a:r>
              <a:rPr lang="en-US" sz="2500" b="1" dirty="0"/>
              <a:t>/res/raw.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move the generated /</a:t>
            </a:r>
            <a:r>
              <a:rPr lang="en-US" sz="2800" dirty="0" err="1">
                <a:solidFill>
                  <a:srgbClr val="FF0000"/>
                </a:solidFill>
              </a:rPr>
              <a:t>sdcard</a:t>
            </a:r>
            <a:r>
              <a:rPr lang="en-US" sz="2800" dirty="0">
                <a:solidFill>
                  <a:srgbClr val="FF0000"/>
                </a:solidFill>
              </a:rPr>
              <a:t>/gestures file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to </a:t>
            </a:r>
            <a:r>
              <a:rPr lang="en-US" sz="2800" dirty="0">
                <a:solidFill>
                  <a:srgbClr val="FF0000"/>
                </a:solidFill>
              </a:rPr>
              <a:t>your /rese/raw folder in your project</a:t>
            </a:r>
          </a:p>
        </p:txBody>
      </p:sp>
      <p:pic>
        <p:nvPicPr>
          <p:cNvPr id="2050" name="Picture 2" descr="http://www.mcs.csueastbay.edu/~grewe/CS4521/Mat/Android/Gestures/Android_Gestur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52750"/>
            <a:ext cx="24384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838200"/>
            <a:ext cx="30480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Android Studio (create raw directory)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locate </a:t>
            </a:r>
            <a:r>
              <a:rPr lang="en-US" sz="1400" dirty="0"/>
              <a:t>and right-click on the res folder (located under app) and select New -&gt; </a:t>
            </a:r>
            <a:r>
              <a:rPr lang="en-US" sz="1400" dirty="0" smtClean="0"/>
              <a:t>Directory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22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How to move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See outline for web page </a:t>
            </a:r>
          </a:p>
          <a:p>
            <a:r>
              <a:rPr lang="en-US" b="1" dirty="0" err="1" smtClean="0"/>
              <a:t>FileExplorer</a:t>
            </a:r>
            <a:r>
              <a:rPr lang="en-US" dirty="0"/>
              <a:t> </a:t>
            </a:r>
            <a:r>
              <a:rPr lang="en-US" dirty="0" smtClean="0"/>
              <a:t>tab (either Android Device Manager or DDMS in </a:t>
            </a:r>
            <a:r>
              <a:rPr lang="en-US" dirty="0" err="1" smtClean="0"/>
              <a:t>ecluspe</a:t>
            </a:r>
            <a:r>
              <a:rPr lang="en-US" dirty="0" smtClean="0"/>
              <a:t> view)</a:t>
            </a:r>
            <a:endParaRPr lang="en-US" sz="1600" dirty="0" smtClean="0"/>
          </a:p>
          <a:p>
            <a:r>
              <a:rPr lang="en-US" dirty="0" smtClean="0"/>
              <a:t>Go to</a:t>
            </a:r>
            <a:r>
              <a:rPr lang="en-US" dirty="0"/>
              <a:t> </a:t>
            </a:r>
            <a:r>
              <a:rPr lang="en-US" i="1" dirty="0"/>
              <a:t>/</a:t>
            </a:r>
            <a:r>
              <a:rPr lang="en-US" i="1" dirty="0" err="1" smtClean="0"/>
              <a:t>sdcard</a:t>
            </a:r>
            <a:r>
              <a:rPr lang="en-US" i="1" dirty="0" smtClean="0"/>
              <a:t> </a:t>
            </a:r>
            <a:r>
              <a:rPr lang="en-US" dirty="0" smtClean="0"/>
              <a:t>directory </a:t>
            </a:r>
            <a:r>
              <a:rPr lang="en-US" dirty="0"/>
              <a:t>and copy the </a:t>
            </a:r>
            <a:r>
              <a:rPr lang="en-US" i="1" dirty="0"/>
              <a:t>gesture</a:t>
            </a:r>
            <a:r>
              <a:rPr lang="en-US" dirty="0"/>
              <a:t> file to your computer, for example on your desktop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sz="2400" dirty="0"/>
              <a:t>To copy the </a:t>
            </a:r>
            <a:r>
              <a:rPr lang="en-US" sz="2400" i="1" dirty="0"/>
              <a:t>gesture</a:t>
            </a:r>
            <a:r>
              <a:rPr lang="en-US" sz="2400" dirty="0"/>
              <a:t> file from the emulator,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select </a:t>
            </a:r>
            <a:r>
              <a:rPr lang="en-US" sz="2400" dirty="0"/>
              <a:t>it and click the “Pull a file from the device” button, marked with red in the screenshot below:</a:t>
            </a:r>
          </a:p>
          <a:p>
            <a:r>
              <a:rPr lang="en-US" sz="2400" dirty="0"/>
              <a:t>Don’t forget to create a new folder called </a:t>
            </a:r>
            <a:r>
              <a:rPr lang="en-US" sz="2400" b="1" i="1" dirty="0" smtClean="0"/>
              <a:t>raw</a:t>
            </a:r>
            <a:r>
              <a:rPr lang="en-US" sz="2400" dirty="0"/>
              <a:t> in the </a:t>
            </a:r>
            <a:r>
              <a:rPr lang="en-US" sz="2400" b="1" dirty="0"/>
              <a:t>res</a:t>
            </a:r>
            <a:r>
              <a:rPr lang="en-US" sz="2400" dirty="0"/>
              <a:t> directory of your project and copy there the </a:t>
            </a:r>
            <a:r>
              <a:rPr lang="en-US" sz="2400" i="1" dirty="0"/>
              <a:t>gesture</a:t>
            </a:r>
            <a:r>
              <a:rPr lang="en-US" sz="2400" dirty="0"/>
              <a:t> file.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t="27416" r="44813" b="31628"/>
          <a:stretch/>
        </p:blipFill>
        <p:spPr bwMode="auto">
          <a:xfrm>
            <a:off x="5638800" y="0"/>
            <a:ext cx="25441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9" t="4534" r="438" b="83257"/>
          <a:stretch/>
        </p:blipFill>
        <p:spPr bwMode="auto">
          <a:xfrm>
            <a:off x="6810375" y="3995737"/>
            <a:ext cx="2333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315200" y="4362449"/>
            <a:ext cx="32811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154668"/>
            <a:ext cx="63225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 to Android Device Manager to get to </a:t>
            </a:r>
            <a:r>
              <a:rPr lang="en-US" dirty="0" err="1" smtClean="0"/>
              <a:t>FileExporer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How to move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b="1" dirty="0" smtClean="0"/>
              <a:t>For emulator called “emulator-5554” and puts it in the current directory of </a:t>
            </a:r>
            <a:r>
              <a:rPr lang="en-US" b="1" dirty="0" err="1" smtClean="0"/>
              <a:t>cmd</a:t>
            </a:r>
            <a:r>
              <a:rPr lang="en-US" b="1" dirty="0" smtClean="0"/>
              <a:t> prompt window</a:t>
            </a:r>
          </a:p>
          <a:p>
            <a:pPr lvl="1"/>
            <a:r>
              <a:rPr lang="en-US" dirty="0" err="1"/>
              <a:t>adb</a:t>
            </a:r>
            <a:r>
              <a:rPr lang="en-US" dirty="0"/>
              <a:t> -s emulator-5554 pull /</a:t>
            </a:r>
            <a:r>
              <a:rPr lang="en-US" dirty="0" err="1"/>
              <a:t>sdcard</a:t>
            </a:r>
            <a:r>
              <a:rPr lang="en-US" dirty="0"/>
              <a:t>/gestures </a:t>
            </a:r>
            <a:r>
              <a:rPr lang="en-US" dirty="0" smtClean="0"/>
              <a:t> 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a device and puts it in the current directory of </a:t>
            </a:r>
            <a:r>
              <a:rPr lang="en-US" b="1" dirty="0" err="1"/>
              <a:t>cmd</a:t>
            </a:r>
            <a:r>
              <a:rPr lang="en-US" b="1"/>
              <a:t> </a:t>
            </a:r>
            <a:r>
              <a:rPr lang="en-US" b="1"/>
              <a:t>prompt </a:t>
            </a:r>
            <a:r>
              <a:rPr lang="en-US" b="1" smtClean="0"/>
              <a:t>window</a:t>
            </a:r>
            <a:endParaRPr lang="en-US" b="1" dirty="0" smtClean="0"/>
          </a:p>
          <a:p>
            <a:pPr lvl="1"/>
            <a:r>
              <a:rPr lang="en-US" sz="2800" dirty="0" err="1"/>
              <a:t>adb</a:t>
            </a:r>
            <a:r>
              <a:rPr lang="en-US" sz="2800" dirty="0"/>
              <a:t> -d pull /</a:t>
            </a:r>
            <a:r>
              <a:rPr lang="en-US" sz="2800" dirty="0" err="1"/>
              <a:t>sdcard</a:t>
            </a:r>
            <a:r>
              <a:rPr lang="en-US" sz="2800" dirty="0"/>
              <a:t>/gestures 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54668"/>
            <a:ext cx="46794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Can do the following for command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5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Loading the gestures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b="1" dirty="0" smtClean="0"/>
              <a:t>load </a:t>
            </a:r>
            <a:r>
              <a:rPr lang="en-US" b="1" dirty="0"/>
              <a:t>it inside your application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Assuming </a:t>
            </a:r>
            <a:r>
              <a:rPr lang="en-US" dirty="0"/>
              <a:t>the name of the file is </a:t>
            </a:r>
            <a:r>
              <a:rPr lang="en-US" b="1" i="1" dirty="0" err="1"/>
              <a:t>R.raw.spells</a:t>
            </a:r>
            <a:r>
              <a:rPr lang="en-US" b="1" i="1" dirty="0"/>
              <a:t> (res/raw/spells.xml</a:t>
            </a:r>
            <a:r>
              <a:rPr lang="en-US" b="1" i="1" dirty="0" smtClean="0"/>
              <a:t>)</a:t>
            </a:r>
            <a:br>
              <a:rPr lang="en-US" b="1" i="1" dirty="0" smtClean="0"/>
            </a:br>
            <a:endParaRPr lang="en-US" dirty="0"/>
          </a:p>
          <a:p>
            <a:pPr marL="595312" lvl="2" indent="0">
              <a:buNone/>
            </a:pPr>
            <a:r>
              <a:rPr lang="en-US" dirty="0" err="1"/>
              <a:t>mLibrary</a:t>
            </a:r>
            <a:r>
              <a:rPr lang="en-US" dirty="0"/>
              <a:t> = </a:t>
            </a:r>
            <a:r>
              <a:rPr lang="en-US" dirty="0" err="1" smtClean="0"/>
              <a:t>GestureLibraries.fromRawResource</a:t>
            </a:r>
            <a:r>
              <a:rPr lang="en-US" dirty="0" smtClean="0"/>
              <a:t>(</a:t>
            </a:r>
            <a:r>
              <a:rPr lang="en-US" dirty="0" err="1" smtClean="0"/>
              <a:t>this,R.raw.spells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if (!</a:t>
            </a:r>
            <a:r>
              <a:rPr lang="en-US" dirty="0" err="1"/>
              <a:t>mLibrary.load</a:t>
            </a:r>
            <a:r>
              <a:rPr lang="en-US" dirty="0"/>
              <a:t>()) {</a:t>
            </a:r>
            <a:br>
              <a:rPr lang="en-US" dirty="0"/>
            </a:br>
            <a:r>
              <a:rPr lang="en-US" dirty="0"/>
              <a:t>    finish();</a:t>
            </a:r>
            <a:br>
              <a:rPr lang="en-US" dirty="0"/>
            </a:br>
            <a:r>
              <a:rPr lang="en-US" dirty="0" smtClean="0"/>
              <a:t>}</a:t>
            </a:r>
          </a:p>
          <a:p>
            <a:pPr marL="595312" lvl="2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5444" y="3134409"/>
            <a:ext cx="450713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here the gestures file is called</a:t>
            </a:r>
            <a:br>
              <a:rPr lang="en-US" dirty="0" smtClean="0"/>
            </a:br>
            <a:r>
              <a:rPr lang="en-US" dirty="0" smtClean="0"/>
              <a:t>spells.xml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Recognizing gestures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b="1" dirty="0" err="1"/>
              <a:t>GestureOverlayView</a:t>
            </a:r>
            <a:r>
              <a:rPr lang="en-US" dirty="0"/>
              <a:t> to your </a:t>
            </a:r>
            <a:r>
              <a:rPr lang="en-US" dirty="0" smtClean="0"/>
              <a:t>XML layout:</a:t>
            </a:r>
          </a:p>
          <a:p>
            <a:pPr lvl="2"/>
            <a:r>
              <a:rPr lang="en-US" dirty="0" smtClean="0"/>
              <a:t>A simple </a:t>
            </a:r>
            <a:r>
              <a:rPr lang="en-US" dirty="0"/>
              <a:t>drawing board on which </a:t>
            </a:r>
            <a:r>
              <a:rPr lang="en-US" dirty="0" smtClean="0"/>
              <a:t>user </a:t>
            </a:r>
            <a:r>
              <a:rPr lang="en-US" dirty="0"/>
              <a:t>can draw </a:t>
            </a:r>
            <a:r>
              <a:rPr lang="en-US" dirty="0" smtClean="0"/>
              <a:t>gestures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can alter properties:</a:t>
            </a:r>
          </a:p>
          <a:p>
            <a:pPr lvl="3"/>
            <a:r>
              <a:rPr lang="en-US" dirty="0"/>
              <a:t>color,</a:t>
            </a:r>
          </a:p>
          <a:p>
            <a:pPr lvl="3"/>
            <a:r>
              <a:rPr lang="en-US" dirty="0"/>
              <a:t>width of the stroke used to draw gestures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i.e. </a:t>
            </a:r>
            <a:r>
              <a:rPr lang="en-US" b="1" i="1" dirty="0"/>
              <a:t>res/layout/main.xml</a:t>
            </a:r>
            <a:r>
              <a:rPr lang="en-US" dirty="0"/>
              <a:t>    contains</a:t>
            </a:r>
          </a:p>
          <a:p>
            <a:pPr marL="595312" lvl="2" indent="0">
              <a:buNone/>
            </a:pPr>
            <a:r>
              <a:rPr lang="en-US" dirty="0"/>
              <a:t>&lt;</a:t>
            </a:r>
            <a:r>
              <a:rPr lang="en-US" dirty="0" err="1"/>
              <a:t>android.gesture.GestureOverlayView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</a:t>
            </a:r>
            <a:r>
              <a:rPr lang="en-US" dirty="0" err="1"/>
              <a:t>android:id</a:t>
            </a:r>
            <a:r>
              <a:rPr lang="en-US" dirty="0"/>
              <a:t>="@+id/</a:t>
            </a:r>
            <a:r>
              <a:rPr lang="en-US" dirty="0">
                <a:solidFill>
                  <a:srgbClr val="FF0000"/>
                </a:solidFill>
              </a:rPr>
              <a:t>gestures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>   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fill_parent</a:t>
            </a:r>
            <a:r>
              <a:rPr lang="en-US" dirty="0"/>
              <a:t>" </a:t>
            </a:r>
            <a:br>
              <a:rPr lang="en-US" dirty="0"/>
            </a:br>
            <a:r>
              <a:rPr lang="en-US" dirty="0"/>
              <a:t>    </a:t>
            </a:r>
            <a:r>
              <a:rPr lang="en-US" dirty="0" err="1"/>
              <a:t>android:layout_height</a:t>
            </a:r>
            <a:r>
              <a:rPr lang="en-US" dirty="0" smtClean="0"/>
              <a:t>=“</a:t>
            </a:r>
            <a:r>
              <a:rPr lang="en-US" dirty="0" err="1" smtClean="0"/>
              <a:t>fill_parent</a:t>
            </a:r>
            <a:r>
              <a:rPr lang="en-US" dirty="0" smtClean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</a:t>
            </a:r>
            <a:r>
              <a:rPr lang="en-US" dirty="0" err="1"/>
              <a:t>android:layout_weight</a:t>
            </a:r>
            <a:r>
              <a:rPr lang="en-US" dirty="0"/>
              <a:t>="1.0" </a:t>
            </a:r>
            <a:r>
              <a:rPr lang="en-US" dirty="0" smtClean="0"/>
              <a:t>/&gt;</a:t>
            </a: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NOTE</a:t>
            </a:r>
            <a:r>
              <a:rPr lang="en-US" sz="2400" b="1" dirty="0"/>
              <a:t>: you must use </a:t>
            </a:r>
            <a:r>
              <a:rPr lang="en-US" sz="2400" b="1" dirty="0" err="1"/>
              <a:t>android.gesture.GestureOverlayView</a:t>
            </a:r>
            <a:r>
              <a:rPr lang="en-US" sz="2400" b="1" dirty="0"/>
              <a:t> --- its fully qualified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droid_Activ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Android_Activity</Template>
  <TotalTime>1252</TotalTime>
  <Words>534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Tw Cen MT</vt:lpstr>
      <vt:lpstr>Wingdings</vt:lpstr>
      <vt:lpstr>Wingdings 2</vt:lpstr>
      <vt:lpstr>Verdana</vt:lpstr>
      <vt:lpstr>Android_Activity</vt:lpstr>
      <vt:lpstr>Android – Gestures</vt:lpstr>
      <vt:lpstr>What and why</vt:lpstr>
      <vt:lpstr>Creating a gestures library</vt:lpstr>
      <vt:lpstr>Defining your own Gestures</vt:lpstr>
      <vt:lpstr>Defining your own Gestures</vt:lpstr>
      <vt:lpstr>How to move file</vt:lpstr>
      <vt:lpstr>How to move file</vt:lpstr>
      <vt:lpstr>Loading the gestures library</vt:lpstr>
      <vt:lpstr>Recognizing gestures </vt:lpstr>
      <vt:lpstr>Register Listener for User Drawing on GestureOverlayView </vt:lpstr>
      <vt:lpstr>Listener Code -- class implementing GestureOverlayView.OnGesturePerformedListener RECOGNIZE </vt:lpstr>
      <vt:lpstr>Listener Code -- class implementing GestureOverlayView.OnGesturePerformedListener RECOGNIZE </vt:lpstr>
      <vt:lpstr>Gestures overlay</vt:lpstr>
      <vt:lpstr>GestureListDemo</vt:lpstr>
      <vt:lpstr>GestureListDemo</vt:lpstr>
      <vt:lpstr>You can Also recognize standard Gestures without setting them up</vt:lpstr>
      <vt:lpstr>More….</vt:lpstr>
      <vt:lpstr>More….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– CoNTENT PRoViders</dc:title>
  <dc:creator>grewe</dc:creator>
  <cp:lastModifiedBy>Windows User</cp:lastModifiedBy>
  <cp:revision>123</cp:revision>
  <cp:lastPrinted>1997-09-03T17:07:51Z</cp:lastPrinted>
  <dcterms:created xsi:type="dcterms:W3CDTF">2012-04-17T01:15:36Z</dcterms:created>
  <dcterms:modified xsi:type="dcterms:W3CDTF">2015-02-23T22:00:08Z</dcterms:modified>
</cp:coreProperties>
</file>