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7"/>
  </p:notesMasterIdLst>
  <p:sldIdLst>
    <p:sldId id="279" r:id="rId2"/>
    <p:sldId id="277" r:id="rId3"/>
    <p:sldId id="278" r:id="rId4"/>
    <p:sldId id="275" r:id="rId5"/>
    <p:sldId id="273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D5E0F7"/>
    <a:srgbClr val="DCE6F8"/>
    <a:srgbClr val="6A94E0"/>
    <a:srgbClr val="B7CBF0"/>
    <a:srgbClr val="5252BA"/>
    <a:srgbClr val="D81C1C"/>
    <a:srgbClr val="F2F6FC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4CF2E0-CCC4-4E1E-9902-C3C36AB3FDA4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4" name="Picture 73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D21A300-A8DA-4985-B9D1-877729195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69EA510-711E-4808-BDFF-EEB70A6EC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CBA6D86-DBBA-4E58-B0C7-18EC35491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191DFC-BCA0-443D-B994-97C841DC04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45DFE7-D7AD-4ECD-A9C8-CA1FF5BAF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A54A8-AC05-4E51-97BF-0AE6FFDEEB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048402-9490-480C-B493-607B1E845A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BF7A2FB-5E63-4F6B-AD89-DAD0D43D4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CS 142 Lecture Notes: HTML5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661" r:id="rId12"/>
    <p:sldLayoutId id="2147483672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– A few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progress value="22" max="100"&gt;&lt;/progress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0800"/>
            <a:ext cx="2488985" cy="49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7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Storage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localStorage.setItem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("state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California");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localStorage.getItem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("state");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localStorage.removeItem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("state");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localStorage.state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"Missouri";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 and Drop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elements </a:t>
            </a:r>
            <a:r>
              <a:rPr lang="en-US" dirty="0" err="1" smtClean="0"/>
              <a:t>draggable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draggable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r>
              <a:rPr lang="en-US" dirty="0" smtClean="0"/>
              <a:t>New events:</a:t>
            </a:r>
          </a:p>
          <a:p>
            <a:pPr lvl="1"/>
            <a:r>
              <a:rPr lang="en-US" b="1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ondragstart</a:t>
            </a:r>
            <a:r>
              <a:rPr lang="en-US" dirty="0" smtClean="0"/>
              <a:t>: when user “picks” up object to drag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ondragover</a:t>
            </a:r>
            <a:r>
              <a:rPr lang="en-US" dirty="0" smtClean="0"/>
              <a:t>: when user drags object over an HTML element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ondrop</a:t>
            </a:r>
            <a:r>
              <a:rPr lang="en-US" dirty="0" smtClean="0"/>
              <a:t>: when user drops object</a:t>
            </a:r>
          </a:p>
          <a:p>
            <a:r>
              <a:rPr lang="en-US" dirty="0" smtClean="0"/>
              <a:t>Passing information from source to target:</a:t>
            </a:r>
          </a:p>
          <a:p>
            <a:pPr lvl="1"/>
            <a:r>
              <a:rPr lang="en-US" dirty="0" smtClean="0"/>
              <a:t>One or more type-value pairs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ondragstart</a:t>
            </a:r>
            <a:r>
              <a:rPr lang="en-US" dirty="0" smtClean="0"/>
              <a:t> handler: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event.dataTransfer.setData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ondragover</a:t>
            </a:r>
            <a:r>
              <a:rPr lang="en-US" dirty="0" smtClean="0"/>
              <a:t> and </a:t>
            </a:r>
            <a:r>
              <a:rPr lang="en-US" dirty="0" err="1" smtClean="0"/>
              <a:t>ondrop</a:t>
            </a:r>
            <a:r>
              <a:rPr lang="en-US" dirty="0" smtClean="0"/>
              <a:t> handlers:</a:t>
            </a:r>
          </a:p>
          <a:p>
            <a:pPr marL="914400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event.dataTransfer.getData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Canvas (drawing)Example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&lt;canvas id="canvas1"&gt;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browser doesn’t support canvases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&lt;/canvas&gt;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canvas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("canvas1");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("2d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context.strokeStyle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"#ff0000";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context.lineWidth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8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context.beginPath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context.moveTo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context.stroke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4979757" y="3904235"/>
            <a:ext cx="3432428" cy="2540889"/>
            <a:chOff x="2667000" y="2209800"/>
            <a:chExt cx="5867400" cy="4343400"/>
          </a:xfrm>
        </p:grpSpPr>
        <p:sp>
          <p:nvSpPr>
            <p:cNvPr id="30" name="Rectangle 29"/>
            <p:cNvSpPr/>
            <p:nvPr/>
          </p:nvSpPr>
          <p:spPr>
            <a:xfrm>
              <a:off x="6400800" y="46482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6972300" y="40767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0800" y="35052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05400" y="46482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10000" y="46482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5829300" y="40767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5400000">
              <a:off x="5829300" y="5372100"/>
              <a:ext cx="1295400" cy="1524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819400" y="2209800"/>
              <a:ext cx="0" cy="2514600"/>
            </a:xfrm>
            <a:prstGeom prst="line">
              <a:avLst/>
            </a:prstGeom>
            <a:ln w="19050" cap="rnd">
              <a:prstDash val="sysDot"/>
              <a:headEnd type="triangle" w="sm" len="lg"/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667000" y="2209800"/>
              <a:ext cx="5867400" cy="4343400"/>
            </a:xfrm>
            <a:prstGeom prst="rect">
              <a:avLst/>
            </a:prstGeom>
            <a:noFill/>
            <a:ln>
              <a:solidFill>
                <a:schemeClr val="tx2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2667000" y="4876800"/>
              <a:ext cx="1143000" cy="0"/>
            </a:xfrm>
            <a:prstGeom prst="line">
              <a:avLst/>
            </a:prstGeom>
            <a:ln w="19050" cap="rnd">
              <a:prstDash val="sysDot"/>
              <a:headEnd type="triangle" w="sm" len="lg"/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918215" y="3282434"/>
              <a:ext cx="5693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59721" y="4876800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99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11930</TotalTime>
  <Words>194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HTML5 – A few features</vt:lpstr>
      <vt:lpstr>Progress</vt:lpstr>
      <vt:lpstr>Web Storage</vt:lpstr>
      <vt:lpstr>Drag and Drop</vt:lpstr>
      <vt:lpstr>Canvas (drawing)Example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Windows User</cp:lastModifiedBy>
  <cp:revision>471</cp:revision>
  <cp:lastPrinted>2011-01-25T21:54:55Z</cp:lastPrinted>
  <dcterms:created xsi:type="dcterms:W3CDTF">2008-10-19T02:20:00Z</dcterms:created>
  <dcterms:modified xsi:type="dcterms:W3CDTF">2015-04-01T18:44:03Z</dcterms:modified>
</cp:coreProperties>
</file>