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46" d="100"/>
          <a:sy n="46" d="100"/>
        </p:scale>
        <p:origin x="966" y="85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5FD3F5-CCC3-49F3-A367-19E4F515699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5" csCatId="colorful" phldr="1"/>
      <dgm:spPr/>
      <dgm:t>
        <a:bodyPr/>
        <a:lstStyle/>
        <a:p>
          <a:endParaRPr lang="en-US"/>
        </a:p>
      </dgm:t>
    </dgm:pt>
    <dgm:pt modelId="{68C2739E-F842-498C-AA36-9C8ECAAF47B5}">
      <dgm:prSet/>
      <dgm:spPr/>
      <dgm:t>
        <a:bodyPr/>
        <a:lstStyle/>
        <a:p>
          <a:r>
            <a:rPr lang="en-US" dirty="0"/>
            <a:t>Learning Objectives</a:t>
          </a:r>
        </a:p>
      </dgm:t>
    </dgm:pt>
    <dgm:pt modelId="{95F71FE4-56AC-4226-8E51-9F712CBE5158}" type="parTrans" cxnId="{D864621C-6E72-4872-9BE3-378EB6C7FFB8}">
      <dgm:prSet/>
      <dgm:spPr/>
      <dgm:t>
        <a:bodyPr/>
        <a:lstStyle/>
        <a:p>
          <a:endParaRPr lang="en-US"/>
        </a:p>
      </dgm:t>
    </dgm:pt>
    <dgm:pt modelId="{0ABC0598-654D-44A2-B56F-B2734FE2F829}" type="sibTrans" cxnId="{D864621C-6E72-4872-9BE3-378EB6C7FFB8}">
      <dgm:prSet/>
      <dgm:spPr/>
      <dgm:t>
        <a:bodyPr/>
        <a:lstStyle/>
        <a:p>
          <a:endParaRPr lang="en-US"/>
        </a:p>
      </dgm:t>
    </dgm:pt>
    <dgm:pt modelId="{305439A9-4C8F-4218-8E69-C468804FD49C}">
      <dgm:prSet/>
      <dgm:spPr/>
      <dgm:t>
        <a:bodyPr/>
        <a:lstStyle/>
        <a:p>
          <a:r>
            <a:rPr lang="en-US"/>
            <a:t>• Understand what fetch() is</a:t>
          </a:r>
        </a:p>
      </dgm:t>
    </dgm:pt>
    <dgm:pt modelId="{72A4A92B-565A-408E-B242-66916A9B3001}" type="parTrans" cxnId="{E3C1CD13-3384-4285-80F5-80B192D547EB}">
      <dgm:prSet/>
      <dgm:spPr/>
      <dgm:t>
        <a:bodyPr/>
        <a:lstStyle/>
        <a:p>
          <a:endParaRPr lang="en-US"/>
        </a:p>
      </dgm:t>
    </dgm:pt>
    <dgm:pt modelId="{47D771A9-48D3-4510-AB6E-756143C9D649}" type="sibTrans" cxnId="{E3C1CD13-3384-4285-80F5-80B192D547EB}">
      <dgm:prSet/>
      <dgm:spPr/>
      <dgm:t>
        <a:bodyPr/>
        <a:lstStyle/>
        <a:p>
          <a:endParaRPr lang="en-US"/>
        </a:p>
      </dgm:t>
    </dgm:pt>
    <dgm:pt modelId="{6057E3FB-A17E-49E0-B44E-9BDB6F45FE4D}">
      <dgm:prSet/>
      <dgm:spPr/>
      <dgm:t>
        <a:bodyPr/>
        <a:lstStyle/>
        <a:p>
          <a:r>
            <a:rPr lang="en-US"/>
            <a:t>• Use GET and POST requests</a:t>
          </a:r>
        </a:p>
      </dgm:t>
    </dgm:pt>
    <dgm:pt modelId="{9D318DF4-1A92-498B-9342-A41C762F616A}" type="parTrans" cxnId="{017272A4-165C-4706-9E14-2E353DB0188B}">
      <dgm:prSet/>
      <dgm:spPr/>
      <dgm:t>
        <a:bodyPr/>
        <a:lstStyle/>
        <a:p>
          <a:endParaRPr lang="en-US"/>
        </a:p>
      </dgm:t>
    </dgm:pt>
    <dgm:pt modelId="{B020F705-9DB0-4E1D-BD43-4F84019FB2DF}" type="sibTrans" cxnId="{017272A4-165C-4706-9E14-2E353DB0188B}">
      <dgm:prSet/>
      <dgm:spPr/>
      <dgm:t>
        <a:bodyPr/>
        <a:lstStyle/>
        <a:p>
          <a:endParaRPr lang="en-US"/>
        </a:p>
      </dgm:t>
    </dgm:pt>
    <dgm:pt modelId="{0C758A2A-82E4-4447-8765-484F20D822A7}">
      <dgm:prSet/>
      <dgm:spPr/>
      <dgm:t>
        <a:bodyPr/>
        <a:lstStyle/>
        <a:p>
          <a:r>
            <a:rPr lang="en-US"/>
            <a:t>• Connect to an Express backend</a:t>
          </a:r>
        </a:p>
      </dgm:t>
    </dgm:pt>
    <dgm:pt modelId="{6FDE8911-D47A-4843-AC5D-FB022DE13CF2}" type="parTrans" cxnId="{ED819E1F-6CA1-473C-BCD3-8AA996B904BE}">
      <dgm:prSet/>
      <dgm:spPr/>
      <dgm:t>
        <a:bodyPr/>
        <a:lstStyle/>
        <a:p>
          <a:endParaRPr lang="en-US"/>
        </a:p>
      </dgm:t>
    </dgm:pt>
    <dgm:pt modelId="{87513D60-E9C4-4E77-9B1A-FC4AF3971EBF}" type="sibTrans" cxnId="{ED819E1F-6CA1-473C-BCD3-8AA996B904BE}">
      <dgm:prSet/>
      <dgm:spPr/>
      <dgm:t>
        <a:bodyPr/>
        <a:lstStyle/>
        <a:p>
          <a:endParaRPr lang="en-US"/>
        </a:p>
      </dgm:t>
    </dgm:pt>
    <dgm:pt modelId="{CD427ED5-FD64-4AEC-83FC-990260D71CB2}">
      <dgm:prSet/>
      <dgm:spPr/>
      <dgm:t>
        <a:bodyPr/>
        <a:lstStyle/>
        <a:p>
          <a:r>
            <a:rPr lang="en-US"/>
            <a:t>• Understand same-server vs different-server requests</a:t>
          </a:r>
        </a:p>
      </dgm:t>
    </dgm:pt>
    <dgm:pt modelId="{8C52EBD8-45A7-4626-A230-6CD5288585F6}" type="parTrans" cxnId="{A880A36B-6BE4-4364-ABDB-9CE75B6A1CF0}">
      <dgm:prSet/>
      <dgm:spPr/>
      <dgm:t>
        <a:bodyPr/>
        <a:lstStyle/>
        <a:p>
          <a:endParaRPr lang="en-US"/>
        </a:p>
      </dgm:t>
    </dgm:pt>
    <dgm:pt modelId="{A1658E43-91B5-4931-921C-42B7EE1DE865}" type="sibTrans" cxnId="{A880A36B-6BE4-4364-ABDB-9CE75B6A1CF0}">
      <dgm:prSet/>
      <dgm:spPr/>
      <dgm:t>
        <a:bodyPr/>
        <a:lstStyle/>
        <a:p>
          <a:endParaRPr lang="en-US"/>
        </a:p>
      </dgm:t>
    </dgm:pt>
    <dgm:pt modelId="{E361E5B6-F8D7-4FBF-BD9C-6F9A67AFFC29}" type="pres">
      <dgm:prSet presAssocID="{E05FD3F5-CCC3-49F3-A367-19E4F515699B}" presName="root" presStyleCnt="0">
        <dgm:presLayoutVars>
          <dgm:dir/>
          <dgm:resizeHandles val="exact"/>
        </dgm:presLayoutVars>
      </dgm:prSet>
      <dgm:spPr/>
    </dgm:pt>
    <dgm:pt modelId="{75F2F764-4BBA-4904-99F7-EB60C13011DC}" type="pres">
      <dgm:prSet presAssocID="{68C2739E-F842-498C-AA36-9C8ECAAF47B5}" presName="compNode" presStyleCnt="0"/>
      <dgm:spPr/>
    </dgm:pt>
    <dgm:pt modelId="{C01F1CDE-B8C1-4922-8949-9C97347185C1}" type="pres">
      <dgm:prSet presAssocID="{68C2739E-F842-498C-AA36-9C8ECAAF47B5}" presName="bgRect" presStyleLbl="bgShp" presStyleIdx="0" presStyleCnt="5"/>
      <dgm:spPr/>
    </dgm:pt>
    <dgm:pt modelId="{232CB069-6ABA-457F-91A8-DC06CAB13AF9}" type="pres">
      <dgm:prSet presAssocID="{68C2739E-F842-498C-AA36-9C8ECAAF47B5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A13F462-2C9E-4458-945A-082837EB6FAF}" type="pres">
      <dgm:prSet presAssocID="{68C2739E-F842-498C-AA36-9C8ECAAF47B5}" presName="spaceRect" presStyleCnt="0"/>
      <dgm:spPr/>
    </dgm:pt>
    <dgm:pt modelId="{99A9806F-1814-4B2F-9008-D2471C2DF67A}" type="pres">
      <dgm:prSet presAssocID="{68C2739E-F842-498C-AA36-9C8ECAAF47B5}" presName="parTx" presStyleLbl="revTx" presStyleIdx="0" presStyleCnt="5">
        <dgm:presLayoutVars>
          <dgm:chMax val="0"/>
          <dgm:chPref val="0"/>
        </dgm:presLayoutVars>
      </dgm:prSet>
      <dgm:spPr/>
    </dgm:pt>
    <dgm:pt modelId="{834575DC-20C2-4FC5-9624-D3B85EB0239E}" type="pres">
      <dgm:prSet presAssocID="{0ABC0598-654D-44A2-B56F-B2734FE2F829}" presName="sibTrans" presStyleCnt="0"/>
      <dgm:spPr/>
    </dgm:pt>
    <dgm:pt modelId="{FDBD37A6-F001-4FB6-AAC5-4326C65C875C}" type="pres">
      <dgm:prSet presAssocID="{305439A9-4C8F-4218-8E69-C468804FD49C}" presName="compNode" presStyleCnt="0"/>
      <dgm:spPr/>
    </dgm:pt>
    <dgm:pt modelId="{A15FDD22-06ED-4639-B629-C9308A372942}" type="pres">
      <dgm:prSet presAssocID="{305439A9-4C8F-4218-8E69-C468804FD49C}" presName="bgRect" presStyleLbl="bgShp" presStyleIdx="1" presStyleCnt="5"/>
      <dgm:spPr/>
    </dgm:pt>
    <dgm:pt modelId="{252CADAD-B9A3-486A-A497-BC73A59844E3}" type="pres">
      <dgm:prSet presAssocID="{305439A9-4C8F-4218-8E69-C468804FD49C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AC1CD8D4-390F-4C20-B6F4-E073B3D4ACA6}" type="pres">
      <dgm:prSet presAssocID="{305439A9-4C8F-4218-8E69-C468804FD49C}" presName="spaceRect" presStyleCnt="0"/>
      <dgm:spPr/>
    </dgm:pt>
    <dgm:pt modelId="{020E99F5-6157-4DA7-941D-8A4E2BBBF348}" type="pres">
      <dgm:prSet presAssocID="{305439A9-4C8F-4218-8E69-C468804FD49C}" presName="parTx" presStyleLbl="revTx" presStyleIdx="1" presStyleCnt="5">
        <dgm:presLayoutVars>
          <dgm:chMax val="0"/>
          <dgm:chPref val="0"/>
        </dgm:presLayoutVars>
      </dgm:prSet>
      <dgm:spPr/>
    </dgm:pt>
    <dgm:pt modelId="{5D9D33F4-C889-41FC-A013-18DCD883215C}" type="pres">
      <dgm:prSet presAssocID="{47D771A9-48D3-4510-AB6E-756143C9D649}" presName="sibTrans" presStyleCnt="0"/>
      <dgm:spPr/>
    </dgm:pt>
    <dgm:pt modelId="{0E3BE63C-850B-4FE9-912E-C6B901FA7419}" type="pres">
      <dgm:prSet presAssocID="{6057E3FB-A17E-49E0-B44E-9BDB6F45FE4D}" presName="compNode" presStyleCnt="0"/>
      <dgm:spPr/>
    </dgm:pt>
    <dgm:pt modelId="{1C9869C4-7103-4454-9344-004C63A84386}" type="pres">
      <dgm:prSet presAssocID="{6057E3FB-A17E-49E0-B44E-9BDB6F45FE4D}" presName="bgRect" presStyleLbl="bgShp" presStyleIdx="2" presStyleCnt="5"/>
      <dgm:spPr/>
    </dgm:pt>
    <dgm:pt modelId="{7983D411-B56C-412F-93BA-D7C0D02F2066}" type="pres">
      <dgm:prSet presAssocID="{6057E3FB-A17E-49E0-B44E-9BDB6F45FE4D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ilbox"/>
        </a:ext>
      </dgm:extLst>
    </dgm:pt>
    <dgm:pt modelId="{1EBE2191-CA91-4C37-990A-736089F56F2A}" type="pres">
      <dgm:prSet presAssocID="{6057E3FB-A17E-49E0-B44E-9BDB6F45FE4D}" presName="spaceRect" presStyleCnt="0"/>
      <dgm:spPr/>
    </dgm:pt>
    <dgm:pt modelId="{E3D07A84-D015-4C2B-9EA6-1D126AC984ED}" type="pres">
      <dgm:prSet presAssocID="{6057E3FB-A17E-49E0-B44E-9BDB6F45FE4D}" presName="parTx" presStyleLbl="revTx" presStyleIdx="2" presStyleCnt="5">
        <dgm:presLayoutVars>
          <dgm:chMax val="0"/>
          <dgm:chPref val="0"/>
        </dgm:presLayoutVars>
      </dgm:prSet>
      <dgm:spPr/>
    </dgm:pt>
    <dgm:pt modelId="{784CA53B-EC0C-41F1-88AB-3A99080B3A68}" type="pres">
      <dgm:prSet presAssocID="{B020F705-9DB0-4E1D-BD43-4F84019FB2DF}" presName="sibTrans" presStyleCnt="0"/>
      <dgm:spPr/>
    </dgm:pt>
    <dgm:pt modelId="{FD6234E8-7DC1-446E-81DC-884AE2109F12}" type="pres">
      <dgm:prSet presAssocID="{0C758A2A-82E4-4447-8765-484F20D822A7}" presName="compNode" presStyleCnt="0"/>
      <dgm:spPr/>
    </dgm:pt>
    <dgm:pt modelId="{6E07EA51-035C-4DE5-A5D7-4DA74D4F05F2}" type="pres">
      <dgm:prSet presAssocID="{0C758A2A-82E4-4447-8765-484F20D822A7}" presName="bgRect" presStyleLbl="bgShp" presStyleIdx="3" presStyleCnt="5"/>
      <dgm:spPr/>
    </dgm:pt>
    <dgm:pt modelId="{7D8F38D4-EBF8-46AE-920E-F30350FD0202}" type="pres">
      <dgm:prSet presAssocID="{0C758A2A-82E4-4447-8765-484F20D822A7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k"/>
        </a:ext>
      </dgm:extLst>
    </dgm:pt>
    <dgm:pt modelId="{1441CF2F-AB22-4F66-BD44-2C10824588F6}" type="pres">
      <dgm:prSet presAssocID="{0C758A2A-82E4-4447-8765-484F20D822A7}" presName="spaceRect" presStyleCnt="0"/>
      <dgm:spPr/>
    </dgm:pt>
    <dgm:pt modelId="{28C6F99E-974A-478C-B84A-3053040D905D}" type="pres">
      <dgm:prSet presAssocID="{0C758A2A-82E4-4447-8765-484F20D822A7}" presName="parTx" presStyleLbl="revTx" presStyleIdx="3" presStyleCnt="5">
        <dgm:presLayoutVars>
          <dgm:chMax val="0"/>
          <dgm:chPref val="0"/>
        </dgm:presLayoutVars>
      </dgm:prSet>
      <dgm:spPr/>
    </dgm:pt>
    <dgm:pt modelId="{FCCF30B5-5CE1-4775-AD20-6AA1505DECE9}" type="pres">
      <dgm:prSet presAssocID="{87513D60-E9C4-4E77-9B1A-FC4AF3971EBF}" presName="sibTrans" presStyleCnt="0"/>
      <dgm:spPr/>
    </dgm:pt>
    <dgm:pt modelId="{FEA94A5A-B114-4CF4-9CA1-3D42F0EA090B}" type="pres">
      <dgm:prSet presAssocID="{CD427ED5-FD64-4AEC-83FC-990260D71CB2}" presName="compNode" presStyleCnt="0"/>
      <dgm:spPr/>
    </dgm:pt>
    <dgm:pt modelId="{9EFBE977-7ACB-4F63-A95F-1964E3E97CE0}" type="pres">
      <dgm:prSet presAssocID="{CD427ED5-FD64-4AEC-83FC-990260D71CB2}" presName="bgRect" presStyleLbl="bgShp" presStyleIdx="4" presStyleCnt="5"/>
      <dgm:spPr/>
    </dgm:pt>
    <dgm:pt modelId="{1EE94689-1C99-4608-B151-EAE88AB2B734}" type="pres">
      <dgm:prSet presAssocID="{CD427ED5-FD64-4AEC-83FC-990260D71CB2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3991352E-CE87-4A08-B049-AFFE76F9270D}" type="pres">
      <dgm:prSet presAssocID="{CD427ED5-FD64-4AEC-83FC-990260D71CB2}" presName="spaceRect" presStyleCnt="0"/>
      <dgm:spPr/>
    </dgm:pt>
    <dgm:pt modelId="{0E2E41A6-248C-477B-9610-8C58597C2BE9}" type="pres">
      <dgm:prSet presAssocID="{CD427ED5-FD64-4AEC-83FC-990260D71CB2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FFC780F-351D-444D-89C7-F021F936D011}" type="presOf" srcId="{305439A9-4C8F-4218-8E69-C468804FD49C}" destId="{020E99F5-6157-4DA7-941D-8A4E2BBBF348}" srcOrd="0" destOrd="0" presId="urn:microsoft.com/office/officeart/2018/2/layout/IconVerticalSolidList"/>
    <dgm:cxn modelId="{2AD54B11-D1FA-47CD-8C97-C9276E7C39E4}" type="presOf" srcId="{6057E3FB-A17E-49E0-B44E-9BDB6F45FE4D}" destId="{E3D07A84-D015-4C2B-9EA6-1D126AC984ED}" srcOrd="0" destOrd="0" presId="urn:microsoft.com/office/officeart/2018/2/layout/IconVerticalSolidList"/>
    <dgm:cxn modelId="{E3C1CD13-3384-4285-80F5-80B192D547EB}" srcId="{E05FD3F5-CCC3-49F3-A367-19E4F515699B}" destId="{305439A9-4C8F-4218-8E69-C468804FD49C}" srcOrd="1" destOrd="0" parTransId="{72A4A92B-565A-408E-B242-66916A9B3001}" sibTransId="{47D771A9-48D3-4510-AB6E-756143C9D649}"/>
    <dgm:cxn modelId="{D864621C-6E72-4872-9BE3-378EB6C7FFB8}" srcId="{E05FD3F5-CCC3-49F3-A367-19E4F515699B}" destId="{68C2739E-F842-498C-AA36-9C8ECAAF47B5}" srcOrd="0" destOrd="0" parTransId="{95F71FE4-56AC-4226-8E51-9F712CBE5158}" sibTransId="{0ABC0598-654D-44A2-B56F-B2734FE2F829}"/>
    <dgm:cxn modelId="{ED819E1F-6CA1-473C-BCD3-8AA996B904BE}" srcId="{E05FD3F5-CCC3-49F3-A367-19E4F515699B}" destId="{0C758A2A-82E4-4447-8765-484F20D822A7}" srcOrd="3" destOrd="0" parTransId="{6FDE8911-D47A-4843-AC5D-FB022DE13CF2}" sibTransId="{87513D60-E9C4-4E77-9B1A-FC4AF3971EBF}"/>
    <dgm:cxn modelId="{DBEC6366-E2E4-4F7B-99A8-3F1546F46D73}" type="presOf" srcId="{E05FD3F5-CCC3-49F3-A367-19E4F515699B}" destId="{E361E5B6-F8D7-4FBF-BD9C-6F9A67AFFC29}" srcOrd="0" destOrd="0" presId="urn:microsoft.com/office/officeart/2018/2/layout/IconVerticalSolidList"/>
    <dgm:cxn modelId="{A880A36B-6BE4-4364-ABDB-9CE75B6A1CF0}" srcId="{E05FD3F5-CCC3-49F3-A367-19E4F515699B}" destId="{CD427ED5-FD64-4AEC-83FC-990260D71CB2}" srcOrd="4" destOrd="0" parTransId="{8C52EBD8-45A7-4626-A230-6CD5288585F6}" sibTransId="{A1658E43-91B5-4931-921C-42B7EE1DE865}"/>
    <dgm:cxn modelId="{56D38C54-0BF8-4FA2-9E69-39159AA4FC96}" type="presOf" srcId="{0C758A2A-82E4-4447-8765-484F20D822A7}" destId="{28C6F99E-974A-478C-B84A-3053040D905D}" srcOrd="0" destOrd="0" presId="urn:microsoft.com/office/officeart/2018/2/layout/IconVerticalSolidList"/>
    <dgm:cxn modelId="{72E19376-C53A-4CCB-A6A8-8E3FE0B1BB42}" type="presOf" srcId="{68C2739E-F842-498C-AA36-9C8ECAAF47B5}" destId="{99A9806F-1814-4B2F-9008-D2471C2DF67A}" srcOrd="0" destOrd="0" presId="urn:microsoft.com/office/officeart/2018/2/layout/IconVerticalSolidList"/>
    <dgm:cxn modelId="{017272A4-165C-4706-9E14-2E353DB0188B}" srcId="{E05FD3F5-CCC3-49F3-A367-19E4F515699B}" destId="{6057E3FB-A17E-49E0-B44E-9BDB6F45FE4D}" srcOrd="2" destOrd="0" parTransId="{9D318DF4-1A92-498B-9342-A41C762F616A}" sibTransId="{B020F705-9DB0-4E1D-BD43-4F84019FB2DF}"/>
    <dgm:cxn modelId="{87F825D0-BD8D-4C7A-BE86-83549857E365}" type="presOf" srcId="{CD427ED5-FD64-4AEC-83FC-990260D71CB2}" destId="{0E2E41A6-248C-477B-9610-8C58597C2BE9}" srcOrd="0" destOrd="0" presId="urn:microsoft.com/office/officeart/2018/2/layout/IconVerticalSolidList"/>
    <dgm:cxn modelId="{ACDB8A90-7A36-4346-8896-7146996964C8}" type="presParOf" srcId="{E361E5B6-F8D7-4FBF-BD9C-6F9A67AFFC29}" destId="{75F2F764-4BBA-4904-99F7-EB60C13011DC}" srcOrd="0" destOrd="0" presId="urn:microsoft.com/office/officeart/2018/2/layout/IconVerticalSolidList"/>
    <dgm:cxn modelId="{1670DDB9-D4F1-49BF-88EC-62A55D2F547C}" type="presParOf" srcId="{75F2F764-4BBA-4904-99F7-EB60C13011DC}" destId="{C01F1CDE-B8C1-4922-8949-9C97347185C1}" srcOrd="0" destOrd="0" presId="urn:microsoft.com/office/officeart/2018/2/layout/IconVerticalSolidList"/>
    <dgm:cxn modelId="{92B56988-04D0-464F-9F40-A7449CAB0144}" type="presParOf" srcId="{75F2F764-4BBA-4904-99F7-EB60C13011DC}" destId="{232CB069-6ABA-457F-91A8-DC06CAB13AF9}" srcOrd="1" destOrd="0" presId="urn:microsoft.com/office/officeart/2018/2/layout/IconVerticalSolidList"/>
    <dgm:cxn modelId="{86409418-FDDB-4E77-A73B-E758CEFF81D4}" type="presParOf" srcId="{75F2F764-4BBA-4904-99F7-EB60C13011DC}" destId="{BA13F462-2C9E-4458-945A-082837EB6FAF}" srcOrd="2" destOrd="0" presId="urn:microsoft.com/office/officeart/2018/2/layout/IconVerticalSolidList"/>
    <dgm:cxn modelId="{BF568CF5-BAD8-4167-9C80-D060BBA01225}" type="presParOf" srcId="{75F2F764-4BBA-4904-99F7-EB60C13011DC}" destId="{99A9806F-1814-4B2F-9008-D2471C2DF67A}" srcOrd="3" destOrd="0" presId="urn:microsoft.com/office/officeart/2018/2/layout/IconVerticalSolidList"/>
    <dgm:cxn modelId="{15CC8F43-4361-44DA-9E51-2881522538C7}" type="presParOf" srcId="{E361E5B6-F8D7-4FBF-BD9C-6F9A67AFFC29}" destId="{834575DC-20C2-4FC5-9624-D3B85EB0239E}" srcOrd="1" destOrd="0" presId="urn:microsoft.com/office/officeart/2018/2/layout/IconVerticalSolidList"/>
    <dgm:cxn modelId="{F3D09A60-38EF-416C-AD8E-0B8C70D31DAE}" type="presParOf" srcId="{E361E5B6-F8D7-4FBF-BD9C-6F9A67AFFC29}" destId="{FDBD37A6-F001-4FB6-AAC5-4326C65C875C}" srcOrd="2" destOrd="0" presId="urn:microsoft.com/office/officeart/2018/2/layout/IconVerticalSolidList"/>
    <dgm:cxn modelId="{4BF947C1-AEDB-4D99-A3C1-72759AC05945}" type="presParOf" srcId="{FDBD37A6-F001-4FB6-AAC5-4326C65C875C}" destId="{A15FDD22-06ED-4639-B629-C9308A372942}" srcOrd="0" destOrd="0" presId="urn:microsoft.com/office/officeart/2018/2/layout/IconVerticalSolidList"/>
    <dgm:cxn modelId="{7975C834-08D7-4167-82A0-64579DD39CE1}" type="presParOf" srcId="{FDBD37A6-F001-4FB6-AAC5-4326C65C875C}" destId="{252CADAD-B9A3-486A-A497-BC73A59844E3}" srcOrd="1" destOrd="0" presId="urn:microsoft.com/office/officeart/2018/2/layout/IconVerticalSolidList"/>
    <dgm:cxn modelId="{C36525EC-BB08-4FBC-8710-4D9DDBDAF867}" type="presParOf" srcId="{FDBD37A6-F001-4FB6-AAC5-4326C65C875C}" destId="{AC1CD8D4-390F-4C20-B6F4-E073B3D4ACA6}" srcOrd="2" destOrd="0" presId="urn:microsoft.com/office/officeart/2018/2/layout/IconVerticalSolidList"/>
    <dgm:cxn modelId="{2B6B37F0-D8CC-4752-85E1-5B6F5DEDD5F6}" type="presParOf" srcId="{FDBD37A6-F001-4FB6-AAC5-4326C65C875C}" destId="{020E99F5-6157-4DA7-941D-8A4E2BBBF348}" srcOrd="3" destOrd="0" presId="urn:microsoft.com/office/officeart/2018/2/layout/IconVerticalSolidList"/>
    <dgm:cxn modelId="{D766A964-4DC9-410E-9D33-383F12127512}" type="presParOf" srcId="{E361E5B6-F8D7-4FBF-BD9C-6F9A67AFFC29}" destId="{5D9D33F4-C889-41FC-A013-18DCD883215C}" srcOrd="3" destOrd="0" presId="urn:microsoft.com/office/officeart/2018/2/layout/IconVerticalSolidList"/>
    <dgm:cxn modelId="{98CB59CB-1111-4350-ABD0-13A3DC26EFA2}" type="presParOf" srcId="{E361E5B6-F8D7-4FBF-BD9C-6F9A67AFFC29}" destId="{0E3BE63C-850B-4FE9-912E-C6B901FA7419}" srcOrd="4" destOrd="0" presId="urn:microsoft.com/office/officeart/2018/2/layout/IconVerticalSolidList"/>
    <dgm:cxn modelId="{40EC80F6-2D16-4C8C-A761-222F53D450F4}" type="presParOf" srcId="{0E3BE63C-850B-4FE9-912E-C6B901FA7419}" destId="{1C9869C4-7103-4454-9344-004C63A84386}" srcOrd="0" destOrd="0" presId="urn:microsoft.com/office/officeart/2018/2/layout/IconVerticalSolidList"/>
    <dgm:cxn modelId="{8EFEE4AA-3E44-49BF-97F0-4A87A04AA086}" type="presParOf" srcId="{0E3BE63C-850B-4FE9-912E-C6B901FA7419}" destId="{7983D411-B56C-412F-93BA-D7C0D02F2066}" srcOrd="1" destOrd="0" presId="urn:microsoft.com/office/officeart/2018/2/layout/IconVerticalSolidList"/>
    <dgm:cxn modelId="{64C4797D-B550-4D6B-A417-6D734DCED364}" type="presParOf" srcId="{0E3BE63C-850B-4FE9-912E-C6B901FA7419}" destId="{1EBE2191-CA91-4C37-990A-736089F56F2A}" srcOrd="2" destOrd="0" presId="urn:microsoft.com/office/officeart/2018/2/layout/IconVerticalSolidList"/>
    <dgm:cxn modelId="{543A509B-BB6C-4A55-B24B-23BF1C22C73C}" type="presParOf" srcId="{0E3BE63C-850B-4FE9-912E-C6B901FA7419}" destId="{E3D07A84-D015-4C2B-9EA6-1D126AC984ED}" srcOrd="3" destOrd="0" presId="urn:microsoft.com/office/officeart/2018/2/layout/IconVerticalSolidList"/>
    <dgm:cxn modelId="{C3BC535B-FAAC-4F36-90A7-F0A08A6C59B5}" type="presParOf" srcId="{E361E5B6-F8D7-4FBF-BD9C-6F9A67AFFC29}" destId="{784CA53B-EC0C-41F1-88AB-3A99080B3A68}" srcOrd="5" destOrd="0" presId="urn:microsoft.com/office/officeart/2018/2/layout/IconVerticalSolidList"/>
    <dgm:cxn modelId="{678A371D-8E3A-4150-AEE7-C584146BB26D}" type="presParOf" srcId="{E361E5B6-F8D7-4FBF-BD9C-6F9A67AFFC29}" destId="{FD6234E8-7DC1-446E-81DC-884AE2109F12}" srcOrd="6" destOrd="0" presId="urn:microsoft.com/office/officeart/2018/2/layout/IconVerticalSolidList"/>
    <dgm:cxn modelId="{93FE6EF7-F6BD-449A-9339-100D95E5D8C7}" type="presParOf" srcId="{FD6234E8-7DC1-446E-81DC-884AE2109F12}" destId="{6E07EA51-035C-4DE5-A5D7-4DA74D4F05F2}" srcOrd="0" destOrd="0" presId="urn:microsoft.com/office/officeart/2018/2/layout/IconVerticalSolidList"/>
    <dgm:cxn modelId="{A57553FE-A786-4978-8818-AE56D89DF795}" type="presParOf" srcId="{FD6234E8-7DC1-446E-81DC-884AE2109F12}" destId="{7D8F38D4-EBF8-46AE-920E-F30350FD0202}" srcOrd="1" destOrd="0" presId="urn:microsoft.com/office/officeart/2018/2/layout/IconVerticalSolidList"/>
    <dgm:cxn modelId="{DFEC9838-D9A1-4406-B6F5-EA6F6621FF9D}" type="presParOf" srcId="{FD6234E8-7DC1-446E-81DC-884AE2109F12}" destId="{1441CF2F-AB22-4F66-BD44-2C10824588F6}" srcOrd="2" destOrd="0" presId="urn:microsoft.com/office/officeart/2018/2/layout/IconVerticalSolidList"/>
    <dgm:cxn modelId="{DDB8D9A4-1824-4CE5-99D6-E293B56351A0}" type="presParOf" srcId="{FD6234E8-7DC1-446E-81DC-884AE2109F12}" destId="{28C6F99E-974A-478C-B84A-3053040D905D}" srcOrd="3" destOrd="0" presId="urn:microsoft.com/office/officeart/2018/2/layout/IconVerticalSolidList"/>
    <dgm:cxn modelId="{BD87FAC9-7F28-4CBF-8F74-5469645802AE}" type="presParOf" srcId="{E361E5B6-F8D7-4FBF-BD9C-6F9A67AFFC29}" destId="{FCCF30B5-5CE1-4775-AD20-6AA1505DECE9}" srcOrd="7" destOrd="0" presId="urn:microsoft.com/office/officeart/2018/2/layout/IconVerticalSolidList"/>
    <dgm:cxn modelId="{9694E8F5-7FEB-4DE0-94CE-B2D0AD29CAD5}" type="presParOf" srcId="{E361E5B6-F8D7-4FBF-BD9C-6F9A67AFFC29}" destId="{FEA94A5A-B114-4CF4-9CA1-3D42F0EA090B}" srcOrd="8" destOrd="0" presId="urn:microsoft.com/office/officeart/2018/2/layout/IconVerticalSolidList"/>
    <dgm:cxn modelId="{591546FF-BC55-47D2-9492-BDEB31815308}" type="presParOf" srcId="{FEA94A5A-B114-4CF4-9CA1-3D42F0EA090B}" destId="{9EFBE977-7ACB-4F63-A95F-1964E3E97CE0}" srcOrd="0" destOrd="0" presId="urn:microsoft.com/office/officeart/2018/2/layout/IconVerticalSolidList"/>
    <dgm:cxn modelId="{48E99F4A-BDC3-4F0B-9471-8C0A0458CDD2}" type="presParOf" srcId="{FEA94A5A-B114-4CF4-9CA1-3D42F0EA090B}" destId="{1EE94689-1C99-4608-B151-EAE88AB2B734}" srcOrd="1" destOrd="0" presId="urn:microsoft.com/office/officeart/2018/2/layout/IconVerticalSolidList"/>
    <dgm:cxn modelId="{5C27E4AC-C9C7-44D2-B733-64FD371F6D0F}" type="presParOf" srcId="{FEA94A5A-B114-4CF4-9CA1-3D42F0EA090B}" destId="{3991352E-CE87-4A08-B049-AFFE76F9270D}" srcOrd="2" destOrd="0" presId="urn:microsoft.com/office/officeart/2018/2/layout/IconVerticalSolidList"/>
    <dgm:cxn modelId="{9E8B062A-FBFF-46A1-BB1B-D4E25DFE9E56}" type="presParOf" srcId="{FEA94A5A-B114-4CF4-9CA1-3D42F0EA090B}" destId="{0E2E41A6-248C-477B-9610-8C58597C2BE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8DF512-FE0D-4F0F-885A-D8B822540D56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C368F9-B333-4C3B-9888-C4607738E9DD}">
      <dgm:prSet custT="1"/>
      <dgm:spPr/>
      <dgm:t>
        <a:bodyPr/>
        <a:lstStyle/>
        <a:p>
          <a:pPr algn="l"/>
          <a:r>
            <a:rPr lang="en-US" sz="2800" dirty="0"/>
            <a:t>• Built-in JavaScript API</a:t>
          </a:r>
        </a:p>
      </dgm:t>
    </dgm:pt>
    <dgm:pt modelId="{4066A26A-2098-49E1-A6EF-9BBF24D5216D}" type="parTrans" cxnId="{10CAE72D-4AAA-4481-B944-CB4D5F7E054C}">
      <dgm:prSet/>
      <dgm:spPr/>
      <dgm:t>
        <a:bodyPr/>
        <a:lstStyle/>
        <a:p>
          <a:endParaRPr lang="en-US" sz="2400"/>
        </a:p>
      </dgm:t>
    </dgm:pt>
    <dgm:pt modelId="{54861C46-5C47-4517-B3F1-9FB7CB042003}" type="sibTrans" cxnId="{10CAE72D-4AAA-4481-B944-CB4D5F7E054C}">
      <dgm:prSet/>
      <dgm:spPr/>
      <dgm:t>
        <a:bodyPr/>
        <a:lstStyle/>
        <a:p>
          <a:endParaRPr lang="en-US" sz="2400"/>
        </a:p>
      </dgm:t>
    </dgm:pt>
    <dgm:pt modelId="{40A75AD4-8846-4420-999E-15F7F8C2E3BA}">
      <dgm:prSet/>
      <dgm:spPr/>
      <dgm:t>
        <a:bodyPr/>
        <a:lstStyle/>
        <a:p>
          <a:r>
            <a:rPr lang="en-US"/>
            <a:t>• Sends HTTP requests</a:t>
          </a:r>
        </a:p>
      </dgm:t>
    </dgm:pt>
    <dgm:pt modelId="{46AD807F-B284-458D-BDBC-F30577761522}" type="parTrans" cxnId="{3DCF81A5-F949-467D-8AAA-5B7ECCD2B1BC}">
      <dgm:prSet/>
      <dgm:spPr/>
      <dgm:t>
        <a:bodyPr/>
        <a:lstStyle/>
        <a:p>
          <a:endParaRPr lang="en-US" sz="2400"/>
        </a:p>
      </dgm:t>
    </dgm:pt>
    <dgm:pt modelId="{2E5F47E5-A6B7-42F0-AD1D-6C0DE8FC22CB}" type="sibTrans" cxnId="{3DCF81A5-F949-467D-8AAA-5B7ECCD2B1BC}">
      <dgm:prSet/>
      <dgm:spPr/>
      <dgm:t>
        <a:bodyPr/>
        <a:lstStyle/>
        <a:p>
          <a:endParaRPr lang="en-US" sz="2400"/>
        </a:p>
      </dgm:t>
    </dgm:pt>
    <dgm:pt modelId="{55DD3448-22DF-4D7C-AEEB-2E5A5059F335}" type="pres">
      <dgm:prSet presAssocID="{318DF512-FE0D-4F0F-885A-D8B822540D5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9A93137-FA64-4177-826C-B24D185ADBD9}" type="pres">
      <dgm:prSet presAssocID="{5AC368F9-B333-4C3B-9888-C4607738E9DD}" presName="hierRoot1" presStyleCnt="0"/>
      <dgm:spPr/>
    </dgm:pt>
    <dgm:pt modelId="{E96F45AC-E006-4DF0-AE81-0ABF8C2973DB}" type="pres">
      <dgm:prSet presAssocID="{5AC368F9-B333-4C3B-9888-C4607738E9DD}" presName="composite" presStyleCnt="0"/>
      <dgm:spPr/>
    </dgm:pt>
    <dgm:pt modelId="{0C6432BC-FEE7-4F8F-8A9D-7045320F7C65}" type="pres">
      <dgm:prSet presAssocID="{5AC368F9-B333-4C3B-9888-C4607738E9DD}" presName="background" presStyleLbl="node0" presStyleIdx="0" presStyleCnt="2"/>
      <dgm:spPr/>
    </dgm:pt>
    <dgm:pt modelId="{8BBEFC44-700F-4A9C-B326-D65CC20D9F11}" type="pres">
      <dgm:prSet presAssocID="{5AC368F9-B333-4C3B-9888-C4607738E9DD}" presName="text" presStyleLbl="fgAcc0" presStyleIdx="0" presStyleCnt="2" custScaleY="96139" custLinFactNeighborX="-28" custLinFactNeighborY="-69919">
        <dgm:presLayoutVars>
          <dgm:chPref val="3"/>
        </dgm:presLayoutVars>
      </dgm:prSet>
      <dgm:spPr/>
    </dgm:pt>
    <dgm:pt modelId="{B1BAC6F7-98A8-41DE-B82E-688BA213A6E9}" type="pres">
      <dgm:prSet presAssocID="{5AC368F9-B333-4C3B-9888-C4607738E9DD}" presName="hierChild2" presStyleCnt="0"/>
      <dgm:spPr/>
    </dgm:pt>
    <dgm:pt modelId="{CD09058F-070E-4939-81A9-9E0229C8CF86}" type="pres">
      <dgm:prSet presAssocID="{40A75AD4-8846-4420-999E-15F7F8C2E3BA}" presName="hierRoot1" presStyleCnt="0"/>
      <dgm:spPr/>
    </dgm:pt>
    <dgm:pt modelId="{74553F2B-A216-4C7B-8AD3-C283705E2B52}" type="pres">
      <dgm:prSet presAssocID="{40A75AD4-8846-4420-999E-15F7F8C2E3BA}" presName="composite" presStyleCnt="0"/>
      <dgm:spPr/>
    </dgm:pt>
    <dgm:pt modelId="{24EA7707-F82C-4612-9FA1-33EF4A59804F}" type="pres">
      <dgm:prSet presAssocID="{40A75AD4-8846-4420-999E-15F7F8C2E3BA}" presName="background" presStyleLbl="node0" presStyleIdx="1" presStyleCnt="2"/>
      <dgm:spPr/>
    </dgm:pt>
    <dgm:pt modelId="{F7583DA5-028A-4140-85C9-2BC23B4F2709}" type="pres">
      <dgm:prSet presAssocID="{40A75AD4-8846-4420-999E-15F7F8C2E3BA}" presName="text" presStyleLbl="fgAcc0" presStyleIdx="1" presStyleCnt="2" custScaleY="56967" custLinFactNeighborX="113" custLinFactNeighborY="-75980">
        <dgm:presLayoutVars>
          <dgm:chPref val="3"/>
        </dgm:presLayoutVars>
      </dgm:prSet>
      <dgm:spPr/>
    </dgm:pt>
    <dgm:pt modelId="{DABF266A-DC66-4207-A298-7979FC63BFB6}" type="pres">
      <dgm:prSet presAssocID="{40A75AD4-8846-4420-999E-15F7F8C2E3BA}" presName="hierChild2" presStyleCnt="0"/>
      <dgm:spPr/>
    </dgm:pt>
  </dgm:ptLst>
  <dgm:cxnLst>
    <dgm:cxn modelId="{10CAE72D-4AAA-4481-B944-CB4D5F7E054C}" srcId="{318DF512-FE0D-4F0F-885A-D8B822540D56}" destId="{5AC368F9-B333-4C3B-9888-C4607738E9DD}" srcOrd="0" destOrd="0" parTransId="{4066A26A-2098-49E1-A6EF-9BBF24D5216D}" sibTransId="{54861C46-5C47-4517-B3F1-9FB7CB042003}"/>
    <dgm:cxn modelId="{7188FA56-D93C-46DF-B031-EE14AE1B425B}" type="presOf" srcId="{40A75AD4-8846-4420-999E-15F7F8C2E3BA}" destId="{F7583DA5-028A-4140-85C9-2BC23B4F2709}" srcOrd="0" destOrd="0" presId="urn:microsoft.com/office/officeart/2005/8/layout/hierarchy1"/>
    <dgm:cxn modelId="{3DCF81A5-F949-467D-8AAA-5B7ECCD2B1BC}" srcId="{318DF512-FE0D-4F0F-885A-D8B822540D56}" destId="{40A75AD4-8846-4420-999E-15F7F8C2E3BA}" srcOrd="1" destOrd="0" parTransId="{46AD807F-B284-458D-BDBC-F30577761522}" sibTransId="{2E5F47E5-A6B7-42F0-AD1D-6C0DE8FC22CB}"/>
    <dgm:cxn modelId="{CAB2ADBE-B1C2-4CDB-BB14-DA4EFBA8F130}" type="presOf" srcId="{318DF512-FE0D-4F0F-885A-D8B822540D56}" destId="{55DD3448-22DF-4D7C-AEEB-2E5A5059F335}" srcOrd="0" destOrd="0" presId="urn:microsoft.com/office/officeart/2005/8/layout/hierarchy1"/>
    <dgm:cxn modelId="{C1A003C7-64E0-47CE-B625-2B92BFE65F91}" type="presOf" srcId="{5AC368F9-B333-4C3B-9888-C4607738E9DD}" destId="{8BBEFC44-700F-4A9C-B326-D65CC20D9F11}" srcOrd="0" destOrd="0" presId="urn:microsoft.com/office/officeart/2005/8/layout/hierarchy1"/>
    <dgm:cxn modelId="{8E3203AE-E966-483F-8A91-238E7206F6FB}" type="presParOf" srcId="{55DD3448-22DF-4D7C-AEEB-2E5A5059F335}" destId="{09A93137-FA64-4177-826C-B24D185ADBD9}" srcOrd="0" destOrd="0" presId="urn:microsoft.com/office/officeart/2005/8/layout/hierarchy1"/>
    <dgm:cxn modelId="{731E4FC5-17C2-479B-ACDF-AEAAB77B9CFD}" type="presParOf" srcId="{09A93137-FA64-4177-826C-B24D185ADBD9}" destId="{E96F45AC-E006-4DF0-AE81-0ABF8C2973DB}" srcOrd="0" destOrd="0" presId="urn:microsoft.com/office/officeart/2005/8/layout/hierarchy1"/>
    <dgm:cxn modelId="{040BF2BC-2697-4B64-B660-1BD32B0356F0}" type="presParOf" srcId="{E96F45AC-E006-4DF0-AE81-0ABF8C2973DB}" destId="{0C6432BC-FEE7-4F8F-8A9D-7045320F7C65}" srcOrd="0" destOrd="0" presId="urn:microsoft.com/office/officeart/2005/8/layout/hierarchy1"/>
    <dgm:cxn modelId="{3877EEC0-EC58-42F1-A096-1BE8707E0B2F}" type="presParOf" srcId="{E96F45AC-E006-4DF0-AE81-0ABF8C2973DB}" destId="{8BBEFC44-700F-4A9C-B326-D65CC20D9F11}" srcOrd="1" destOrd="0" presId="urn:microsoft.com/office/officeart/2005/8/layout/hierarchy1"/>
    <dgm:cxn modelId="{D5A14176-A70B-480E-B088-341E38DA3502}" type="presParOf" srcId="{09A93137-FA64-4177-826C-B24D185ADBD9}" destId="{B1BAC6F7-98A8-41DE-B82E-688BA213A6E9}" srcOrd="1" destOrd="0" presId="urn:microsoft.com/office/officeart/2005/8/layout/hierarchy1"/>
    <dgm:cxn modelId="{00FBC303-3BD2-41F6-9BE1-57473159CFF6}" type="presParOf" srcId="{55DD3448-22DF-4D7C-AEEB-2E5A5059F335}" destId="{CD09058F-070E-4939-81A9-9E0229C8CF86}" srcOrd="1" destOrd="0" presId="urn:microsoft.com/office/officeart/2005/8/layout/hierarchy1"/>
    <dgm:cxn modelId="{8679AED2-2F07-419A-8B14-E6E15479F5DD}" type="presParOf" srcId="{CD09058F-070E-4939-81A9-9E0229C8CF86}" destId="{74553F2B-A216-4C7B-8AD3-C283705E2B52}" srcOrd="0" destOrd="0" presId="urn:microsoft.com/office/officeart/2005/8/layout/hierarchy1"/>
    <dgm:cxn modelId="{FAA98A14-6104-4E79-BE19-BBDA9DCB4FB1}" type="presParOf" srcId="{74553F2B-A216-4C7B-8AD3-C283705E2B52}" destId="{24EA7707-F82C-4612-9FA1-33EF4A59804F}" srcOrd="0" destOrd="0" presId="urn:microsoft.com/office/officeart/2005/8/layout/hierarchy1"/>
    <dgm:cxn modelId="{3ED8A6B0-C48F-47A3-843A-BFCCFB0D4438}" type="presParOf" srcId="{74553F2B-A216-4C7B-8AD3-C283705E2B52}" destId="{F7583DA5-028A-4140-85C9-2BC23B4F2709}" srcOrd="1" destOrd="0" presId="urn:microsoft.com/office/officeart/2005/8/layout/hierarchy1"/>
    <dgm:cxn modelId="{31E0B5BC-7A09-43E0-8624-C5ECD77447A2}" type="presParOf" srcId="{CD09058F-070E-4939-81A9-9E0229C8CF86}" destId="{DABF266A-DC66-4207-A298-7979FC63BFB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3E80F3-F824-48DD-9782-D0EDFAA63029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12B421D-F75B-42D5-BED6-E136A90810B5}">
      <dgm:prSet/>
      <dgm:spPr/>
      <dgm:t>
        <a:bodyPr/>
        <a:lstStyle/>
        <a:p>
          <a:r>
            <a:rPr lang="en-US"/>
            <a:t>fetch() is still JavaScript.</a:t>
          </a:r>
        </a:p>
      </dgm:t>
    </dgm:pt>
    <dgm:pt modelId="{798EF373-8FF0-4CB5-A96F-B6A162A8D658}" type="parTrans" cxnId="{1BF1DD88-6A0E-434F-878A-4B63791D0513}">
      <dgm:prSet/>
      <dgm:spPr/>
      <dgm:t>
        <a:bodyPr/>
        <a:lstStyle/>
        <a:p>
          <a:endParaRPr lang="en-US"/>
        </a:p>
      </dgm:t>
    </dgm:pt>
    <dgm:pt modelId="{62496266-7200-4DC5-959F-020CD0D618D4}" type="sibTrans" cxnId="{1BF1DD88-6A0E-434F-878A-4B63791D0513}">
      <dgm:prSet/>
      <dgm:spPr/>
      <dgm:t>
        <a:bodyPr/>
        <a:lstStyle/>
        <a:p>
          <a:endParaRPr lang="en-US"/>
        </a:p>
      </dgm:t>
    </dgm:pt>
    <dgm:pt modelId="{BE2BE113-8C37-4496-BD6A-07D2A1801A67}">
      <dgm:prSet/>
      <dgm:spPr/>
      <dgm:t>
        <a:bodyPr/>
        <a:lstStyle/>
        <a:p>
          <a:r>
            <a:rPr lang="en-US"/>
            <a:t>React decides WHEN to call it.</a:t>
          </a:r>
        </a:p>
      </dgm:t>
    </dgm:pt>
    <dgm:pt modelId="{87FE396E-4310-4C3E-8816-CE6AA613DE5A}" type="parTrans" cxnId="{BBE699DE-13DD-4A2E-87B7-1B3ED9DF594C}">
      <dgm:prSet/>
      <dgm:spPr/>
      <dgm:t>
        <a:bodyPr/>
        <a:lstStyle/>
        <a:p>
          <a:endParaRPr lang="en-US"/>
        </a:p>
      </dgm:t>
    </dgm:pt>
    <dgm:pt modelId="{30C40F8A-E092-4E77-813B-3E791774A062}" type="sibTrans" cxnId="{BBE699DE-13DD-4A2E-87B7-1B3ED9DF594C}">
      <dgm:prSet/>
      <dgm:spPr/>
      <dgm:t>
        <a:bodyPr/>
        <a:lstStyle/>
        <a:p>
          <a:endParaRPr lang="en-US"/>
        </a:p>
      </dgm:t>
    </dgm:pt>
    <dgm:pt modelId="{60A51E12-2D5D-4AE5-A275-EEC47219FD8A}">
      <dgm:prSet/>
      <dgm:spPr/>
      <dgm:t>
        <a:bodyPr/>
        <a:lstStyle/>
        <a:p>
          <a:r>
            <a:rPr lang="en-US"/>
            <a:t>Typically inside useEffect() or an event handler.</a:t>
          </a:r>
        </a:p>
      </dgm:t>
    </dgm:pt>
    <dgm:pt modelId="{528DEE14-E10B-4D23-A273-F91E11BED4D9}" type="parTrans" cxnId="{5E54F7CF-5290-4BEA-A88B-22CA05FF1E92}">
      <dgm:prSet/>
      <dgm:spPr/>
      <dgm:t>
        <a:bodyPr/>
        <a:lstStyle/>
        <a:p>
          <a:endParaRPr lang="en-US"/>
        </a:p>
      </dgm:t>
    </dgm:pt>
    <dgm:pt modelId="{E0401859-F18B-4536-81AF-05C371A6727B}" type="sibTrans" cxnId="{5E54F7CF-5290-4BEA-A88B-22CA05FF1E92}">
      <dgm:prSet/>
      <dgm:spPr/>
      <dgm:t>
        <a:bodyPr/>
        <a:lstStyle/>
        <a:p>
          <a:endParaRPr lang="en-US"/>
        </a:p>
      </dgm:t>
    </dgm:pt>
    <dgm:pt modelId="{5D1E087A-9815-4020-A19C-EEA4C8A13303}" type="pres">
      <dgm:prSet presAssocID="{FE3E80F3-F824-48DD-9782-D0EDFAA63029}" presName="diagram" presStyleCnt="0">
        <dgm:presLayoutVars>
          <dgm:dir/>
          <dgm:resizeHandles val="exact"/>
        </dgm:presLayoutVars>
      </dgm:prSet>
      <dgm:spPr/>
    </dgm:pt>
    <dgm:pt modelId="{DE5DCD3B-936E-4B96-8932-2E96F15C637D}" type="pres">
      <dgm:prSet presAssocID="{112B421D-F75B-42D5-BED6-E136A90810B5}" presName="node" presStyleLbl="node1" presStyleIdx="0" presStyleCnt="3">
        <dgm:presLayoutVars>
          <dgm:bulletEnabled val="1"/>
        </dgm:presLayoutVars>
      </dgm:prSet>
      <dgm:spPr/>
    </dgm:pt>
    <dgm:pt modelId="{7A09F93C-06C2-4A9F-8C59-30764C8E6F33}" type="pres">
      <dgm:prSet presAssocID="{62496266-7200-4DC5-959F-020CD0D618D4}" presName="sibTrans" presStyleLbl="sibTrans2D1" presStyleIdx="0" presStyleCnt="2"/>
      <dgm:spPr/>
    </dgm:pt>
    <dgm:pt modelId="{142B2A05-A47E-4AA9-836F-C802D07B5B3B}" type="pres">
      <dgm:prSet presAssocID="{62496266-7200-4DC5-959F-020CD0D618D4}" presName="connectorText" presStyleLbl="sibTrans2D1" presStyleIdx="0" presStyleCnt="2"/>
      <dgm:spPr/>
    </dgm:pt>
    <dgm:pt modelId="{2F5C2175-6062-409C-8FC0-FA67299C8439}" type="pres">
      <dgm:prSet presAssocID="{BE2BE113-8C37-4496-BD6A-07D2A1801A67}" presName="node" presStyleLbl="node1" presStyleIdx="1" presStyleCnt="3">
        <dgm:presLayoutVars>
          <dgm:bulletEnabled val="1"/>
        </dgm:presLayoutVars>
      </dgm:prSet>
      <dgm:spPr/>
    </dgm:pt>
    <dgm:pt modelId="{484C0090-D17C-438F-9CE1-3D24925A4D31}" type="pres">
      <dgm:prSet presAssocID="{30C40F8A-E092-4E77-813B-3E791774A062}" presName="sibTrans" presStyleLbl="sibTrans2D1" presStyleIdx="1" presStyleCnt="2"/>
      <dgm:spPr/>
    </dgm:pt>
    <dgm:pt modelId="{21DC2006-9F8D-4559-8297-7D9CDE8DD7E4}" type="pres">
      <dgm:prSet presAssocID="{30C40F8A-E092-4E77-813B-3E791774A062}" presName="connectorText" presStyleLbl="sibTrans2D1" presStyleIdx="1" presStyleCnt="2"/>
      <dgm:spPr/>
    </dgm:pt>
    <dgm:pt modelId="{E1CB452A-E90E-4BC5-9683-042D0755D650}" type="pres">
      <dgm:prSet presAssocID="{60A51E12-2D5D-4AE5-A275-EEC47219FD8A}" presName="node" presStyleLbl="node1" presStyleIdx="2" presStyleCnt="3">
        <dgm:presLayoutVars>
          <dgm:bulletEnabled val="1"/>
        </dgm:presLayoutVars>
      </dgm:prSet>
      <dgm:spPr/>
    </dgm:pt>
  </dgm:ptLst>
  <dgm:cxnLst>
    <dgm:cxn modelId="{5F7FC107-5CEE-41B9-A549-36810144FBBB}" type="presOf" srcId="{30C40F8A-E092-4E77-813B-3E791774A062}" destId="{484C0090-D17C-438F-9CE1-3D24925A4D31}" srcOrd="0" destOrd="0" presId="urn:microsoft.com/office/officeart/2005/8/layout/process5"/>
    <dgm:cxn modelId="{A4CB4430-986F-4E1E-BEFC-E19B3355B3F9}" type="presOf" srcId="{60A51E12-2D5D-4AE5-A275-EEC47219FD8A}" destId="{E1CB452A-E90E-4BC5-9683-042D0755D650}" srcOrd="0" destOrd="0" presId="urn:microsoft.com/office/officeart/2005/8/layout/process5"/>
    <dgm:cxn modelId="{C7C6C86C-7F03-4081-B133-A0A608BCA528}" type="presOf" srcId="{FE3E80F3-F824-48DD-9782-D0EDFAA63029}" destId="{5D1E087A-9815-4020-A19C-EEA4C8A13303}" srcOrd="0" destOrd="0" presId="urn:microsoft.com/office/officeart/2005/8/layout/process5"/>
    <dgm:cxn modelId="{817E9281-9DD3-4379-8E5D-4911F62CC036}" type="presOf" srcId="{62496266-7200-4DC5-959F-020CD0D618D4}" destId="{7A09F93C-06C2-4A9F-8C59-30764C8E6F33}" srcOrd="0" destOrd="0" presId="urn:microsoft.com/office/officeart/2005/8/layout/process5"/>
    <dgm:cxn modelId="{5D331F85-1A12-432E-9DE0-EF5A634407BC}" type="presOf" srcId="{112B421D-F75B-42D5-BED6-E136A90810B5}" destId="{DE5DCD3B-936E-4B96-8932-2E96F15C637D}" srcOrd="0" destOrd="0" presId="urn:microsoft.com/office/officeart/2005/8/layout/process5"/>
    <dgm:cxn modelId="{1BF1DD88-6A0E-434F-878A-4B63791D0513}" srcId="{FE3E80F3-F824-48DD-9782-D0EDFAA63029}" destId="{112B421D-F75B-42D5-BED6-E136A90810B5}" srcOrd="0" destOrd="0" parTransId="{798EF373-8FF0-4CB5-A96F-B6A162A8D658}" sibTransId="{62496266-7200-4DC5-959F-020CD0D618D4}"/>
    <dgm:cxn modelId="{A1B7A2B7-4775-4AC7-A1CD-B9AEC3A30235}" type="presOf" srcId="{BE2BE113-8C37-4496-BD6A-07D2A1801A67}" destId="{2F5C2175-6062-409C-8FC0-FA67299C8439}" srcOrd="0" destOrd="0" presId="urn:microsoft.com/office/officeart/2005/8/layout/process5"/>
    <dgm:cxn modelId="{57D1F4B7-C2A7-4519-B6EF-76A5D9737A6C}" type="presOf" srcId="{30C40F8A-E092-4E77-813B-3E791774A062}" destId="{21DC2006-9F8D-4559-8297-7D9CDE8DD7E4}" srcOrd="1" destOrd="0" presId="urn:microsoft.com/office/officeart/2005/8/layout/process5"/>
    <dgm:cxn modelId="{5E54F7CF-5290-4BEA-A88B-22CA05FF1E92}" srcId="{FE3E80F3-F824-48DD-9782-D0EDFAA63029}" destId="{60A51E12-2D5D-4AE5-A275-EEC47219FD8A}" srcOrd="2" destOrd="0" parTransId="{528DEE14-E10B-4D23-A273-F91E11BED4D9}" sibTransId="{E0401859-F18B-4536-81AF-05C371A6727B}"/>
    <dgm:cxn modelId="{BBE699DE-13DD-4A2E-87B7-1B3ED9DF594C}" srcId="{FE3E80F3-F824-48DD-9782-D0EDFAA63029}" destId="{BE2BE113-8C37-4496-BD6A-07D2A1801A67}" srcOrd="1" destOrd="0" parTransId="{87FE396E-4310-4C3E-8816-CE6AA613DE5A}" sibTransId="{30C40F8A-E092-4E77-813B-3E791774A062}"/>
    <dgm:cxn modelId="{BEFE55EB-7B5E-4A5B-94DB-0C35D009807B}" type="presOf" srcId="{62496266-7200-4DC5-959F-020CD0D618D4}" destId="{142B2A05-A47E-4AA9-836F-C802D07B5B3B}" srcOrd="1" destOrd="0" presId="urn:microsoft.com/office/officeart/2005/8/layout/process5"/>
    <dgm:cxn modelId="{C48C269A-1649-47BB-A2C9-2FB1A837CDAC}" type="presParOf" srcId="{5D1E087A-9815-4020-A19C-EEA4C8A13303}" destId="{DE5DCD3B-936E-4B96-8932-2E96F15C637D}" srcOrd="0" destOrd="0" presId="urn:microsoft.com/office/officeart/2005/8/layout/process5"/>
    <dgm:cxn modelId="{00EFA06E-94E0-440C-9C79-8E8A4B696574}" type="presParOf" srcId="{5D1E087A-9815-4020-A19C-EEA4C8A13303}" destId="{7A09F93C-06C2-4A9F-8C59-30764C8E6F33}" srcOrd="1" destOrd="0" presId="urn:microsoft.com/office/officeart/2005/8/layout/process5"/>
    <dgm:cxn modelId="{3B81A977-A8E0-4F7B-8229-971CC11A828E}" type="presParOf" srcId="{7A09F93C-06C2-4A9F-8C59-30764C8E6F33}" destId="{142B2A05-A47E-4AA9-836F-C802D07B5B3B}" srcOrd="0" destOrd="0" presId="urn:microsoft.com/office/officeart/2005/8/layout/process5"/>
    <dgm:cxn modelId="{C2EF958A-52B7-46A8-A1B8-FC6C5DEE7B9E}" type="presParOf" srcId="{5D1E087A-9815-4020-A19C-EEA4C8A13303}" destId="{2F5C2175-6062-409C-8FC0-FA67299C8439}" srcOrd="2" destOrd="0" presId="urn:microsoft.com/office/officeart/2005/8/layout/process5"/>
    <dgm:cxn modelId="{FD259101-2F88-4E12-8666-8A3F4A89B01D}" type="presParOf" srcId="{5D1E087A-9815-4020-A19C-EEA4C8A13303}" destId="{484C0090-D17C-438F-9CE1-3D24925A4D31}" srcOrd="3" destOrd="0" presId="urn:microsoft.com/office/officeart/2005/8/layout/process5"/>
    <dgm:cxn modelId="{E861A2CC-A30F-4065-990D-E84214C5F26F}" type="presParOf" srcId="{484C0090-D17C-438F-9CE1-3D24925A4D31}" destId="{21DC2006-9F8D-4559-8297-7D9CDE8DD7E4}" srcOrd="0" destOrd="0" presId="urn:microsoft.com/office/officeart/2005/8/layout/process5"/>
    <dgm:cxn modelId="{AEC3EF89-4FA8-4075-909E-957ED111332B}" type="presParOf" srcId="{5D1E087A-9815-4020-A19C-EEA4C8A13303}" destId="{E1CB452A-E90E-4BC5-9683-042D0755D650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2CD569-0E89-437C-8A7A-B00A48C1DBF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585021-8293-4783-BF13-976EBA2DAFC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fetch() is built into JavaScript &amp; asynchronous</a:t>
          </a:r>
        </a:p>
      </dgm:t>
    </dgm:pt>
    <dgm:pt modelId="{0E7CC001-9BB0-45B7-A15E-27794906AACF}" type="parTrans" cxnId="{7903891A-6B05-4EC3-A647-1111CDCC9618}">
      <dgm:prSet/>
      <dgm:spPr/>
      <dgm:t>
        <a:bodyPr/>
        <a:lstStyle/>
        <a:p>
          <a:endParaRPr lang="en-US"/>
        </a:p>
      </dgm:t>
    </dgm:pt>
    <dgm:pt modelId="{9FDBC45B-E9F7-4F5D-B590-75826B2101DB}" type="sibTrans" cxnId="{7903891A-6B05-4EC3-A647-1111CDCC9618}">
      <dgm:prSet/>
      <dgm:spPr/>
      <dgm:t>
        <a:bodyPr/>
        <a:lstStyle/>
        <a:p>
          <a:endParaRPr lang="en-US"/>
        </a:p>
      </dgm:t>
    </dgm:pt>
    <dgm:pt modelId="{16E7DA0E-BF8D-42E4-9D00-85C5AFE1E81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Relative path → same server</a:t>
          </a:r>
        </a:p>
      </dgm:t>
    </dgm:pt>
    <dgm:pt modelId="{E5E890B9-8463-415B-9BC4-83BE2CE92BE3}" type="parTrans" cxnId="{5092E362-2273-4F4D-99D2-F164F2744290}">
      <dgm:prSet/>
      <dgm:spPr/>
      <dgm:t>
        <a:bodyPr/>
        <a:lstStyle/>
        <a:p>
          <a:endParaRPr lang="en-US"/>
        </a:p>
      </dgm:t>
    </dgm:pt>
    <dgm:pt modelId="{1EA12547-CB80-451C-89A9-FC4918BB48CB}" type="sibTrans" cxnId="{5092E362-2273-4F4D-99D2-F164F2744290}">
      <dgm:prSet/>
      <dgm:spPr/>
      <dgm:t>
        <a:bodyPr/>
        <a:lstStyle/>
        <a:p>
          <a:endParaRPr lang="en-US"/>
        </a:p>
      </dgm:t>
    </dgm:pt>
    <dgm:pt modelId="{57881081-9294-4C32-A0C5-37358D507D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Express/NodeJS common backend (any possible)</a:t>
          </a:r>
        </a:p>
      </dgm:t>
    </dgm:pt>
    <dgm:pt modelId="{0814E9EF-C5A6-4E95-8A47-B0D364CC8647}" type="parTrans" cxnId="{FF08D357-6704-47F5-9B18-336B0B089E58}">
      <dgm:prSet/>
      <dgm:spPr/>
      <dgm:t>
        <a:bodyPr/>
        <a:lstStyle/>
        <a:p>
          <a:endParaRPr lang="en-US"/>
        </a:p>
      </dgm:t>
    </dgm:pt>
    <dgm:pt modelId="{150D35BA-487C-47E0-A304-D78E08835288}" type="sibTrans" cxnId="{FF08D357-6704-47F5-9B18-336B0B089E58}">
      <dgm:prSet/>
      <dgm:spPr/>
      <dgm:t>
        <a:bodyPr/>
        <a:lstStyle/>
        <a:p>
          <a:endParaRPr lang="en-US"/>
        </a:p>
      </dgm:t>
    </dgm:pt>
    <dgm:pt modelId="{55F287E6-CD12-446F-9690-ADDEAA0C75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Full URL → different server</a:t>
          </a:r>
        </a:p>
      </dgm:t>
    </dgm:pt>
    <dgm:pt modelId="{C6BCBD52-738D-4D78-983C-E1603BFD2EC8}" type="parTrans" cxnId="{0FBABD94-7B67-4F4D-A52F-F8667F6F94B6}">
      <dgm:prSet/>
      <dgm:spPr/>
      <dgm:t>
        <a:bodyPr/>
        <a:lstStyle/>
        <a:p>
          <a:endParaRPr lang="en-US"/>
        </a:p>
      </dgm:t>
    </dgm:pt>
    <dgm:pt modelId="{58F8426F-CD2F-4AD3-94BA-30963B85D81E}" type="sibTrans" cxnId="{0FBABD94-7B67-4F4D-A52F-F8667F6F94B6}">
      <dgm:prSet/>
      <dgm:spPr/>
      <dgm:t>
        <a:bodyPr/>
        <a:lstStyle/>
        <a:p>
          <a:endParaRPr lang="en-US"/>
        </a:p>
      </dgm:t>
    </dgm:pt>
    <dgm:pt modelId="{489F9B3A-8DDB-43F8-A157-C8B5FCB22E9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Any framework can provide backend API</a:t>
          </a:r>
        </a:p>
      </dgm:t>
    </dgm:pt>
    <dgm:pt modelId="{61559718-6B1A-49F0-883C-23F9C8491BCD}" type="parTrans" cxnId="{F8FC4018-F46B-4D92-B393-4A12374250D3}">
      <dgm:prSet/>
      <dgm:spPr/>
      <dgm:t>
        <a:bodyPr/>
        <a:lstStyle/>
        <a:p>
          <a:endParaRPr lang="en-US"/>
        </a:p>
      </dgm:t>
    </dgm:pt>
    <dgm:pt modelId="{9DF02937-834E-4728-908D-1220FED5DB65}" type="sibTrans" cxnId="{F8FC4018-F46B-4D92-B393-4A12374250D3}">
      <dgm:prSet/>
      <dgm:spPr/>
      <dgm:t>
        <a:bodyPr/>
        <a:lstStyle/>
        <a:p>
          <a:endParaRPr lang="en-US"/>
        </a:p>
      </dgm:t>
    </dgm:pt>
    <dgm:pt modelId="{00D52320-DE27-47D6-9226-4D260F28C5B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React does not replace fetch()</a:t>
          </a:r>
        </a:p>
      </dgm:t>
    </dgm:pt>
    <dgm:pt modelId="{302BCBD2-8310-481B-BFC4-22850B34B142}" type="parTrans" cxnId="{A33FCC98-6C58-4359-AB6B-B32AC089029B}">
      <dgm:prSet/>
      <dgm:spPr/>
      <dgm:t>
        <a:bodyPr/>
        <a:lstStyle/>
        <a:p>
          <a:endParaRPr lang="en-US"/>
        </a:p>
      </dgm:t>
    </dgm:pt>
    <dgm:pt modelId="{505402D7-74BD-4F8F-9706-56D06F26111B}" type="sibTrans" cxnId="{A33FCC98-6C58-4359-AB6B-B32AC089029B}">
      <dgm:prSet/>
      <dgm:spPr/>
      <dgm:t>
        <a:bodyPr/>
        <a:lstStyle/>
        <a:p>
          <a:endParaRPr lang="en-US"/>
        </a:p>
      </dgm:t>
    </dgm:pt>
    <dgm:pt modelId="{E5720D3F-1E6E-42E1-92D8-64760BC55B84}" type="pres">
      <dgm:prSet presAssocID="{9F2CD569-0E89-437C-8A7A-B00A48C1DBFC}" presName="root" presStyleCnt="0">
        <dgm:presLayoutVars>
          <dgm:dir/>
          <dgm:resizeHandles val="exact"/>
        </dgm:presLayoutVars>
      </dgm:prSet>
      <dgm:spPr/>
    </dgm:pt>
    <dgm:pt modelId="{8D429570-9DAC-42CE-AC69-AE36F115C536}" type="pres">
      <dgm:prSet presAssocID="{B2585021-8293-4783-BF13-976EBA2DAFCD}" presName="compNode" presStyleCnt="0"/>
      <dgm:spPr/>
    </dgm:pt>
    <dgm:pt modelId="{29F7DD7B-A104-480A-B86E-E0FBBB650EB9}" type="pres">
      <dgm:prSet presAssocID="{B2585021-8293-4783-BF13-976EBA2DAFCD}" presName="bgRect" presStyleLbl="bgShp" presStyleIdx="0" presStyleCnt="4"/>
      <dgm:spPr/>
    </dgm:pt>
    <dgm:pt modelId="{F5006892-798E-4B99-B6C2-828F6DD1B0F5}" type="pres">
      <dgm:prSet presAssocID="{B2585021-8293-4783-BF13-976EBA2DAFCD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C0F09CC4-D946-4661-9134-DD235E5B2C38}" type="pres">
      <dgm:prSet presAssocID="{B2585021-8293-4783-BF13-976EBA2DAFCD}" presName="spaceRect" presStyleCnt="0"/>
      <dgm:spPr/>
    </dgm:pt>
    <dgm:pt modelId="{879B5128-3B59-459A-8AF5-FD65031F3AFE}" type="pres">
      <dgm:prSet presAssocID="{B2585021-8293-4783-BF13-976EBA2DAFCD}" presName="parTx" presStyleLbl="revTx" presStyleIdx="0" presStyleCnt="6">
        <dgm:presLayoutVars>
          <dgm:chMax val="0"/>
          <dgm:chPref val="0"/>
        </dgm:presLayoutVars>
      </dgm:prSet>
      <dgm:spPr/>
    </dgm:pt>
    <dgm:pt modelId="{B4EAA597-133B-4112-A67C-D3C8F2BF7D1C}" type="pres">
      <dgm:prSet presAssocID="{9FDBC45B-E9F7-4F5D-B590-75826B2101DB}" presName="sibTrans" presStyleCnt="0"/>
      <dgm:spPr/>
    </dgm:pt>
    <dgm:pt modelId="{44531901-F765-4CF6-B18D-F8306A4C165C}" type="pres">
      <dgm:prSet presAssocID="{16E7DA0E-BF8D-42E4-9D00-85C5AFE1E81F}" presName="compNode" presStyleCnt="0"/>
      <dgm:spPr/>
    </dgm:pt>
    <dgm:pt modelId="{A68907AF-1F78-4E75-A1BA-696A0E1EA672}" type="pres">
      <dgm:prSet presAssocID="{16E7DA0E-BF8D-42E4-9D00-85C5AFE1E81F}" presName="bgRect" presStyleLbl="bgShp" presStyleIdx="1" presStyleCnt="4"/>
      <dgm:spPr/>
    </dgm:pt>
    <dgm:pt modelId="{26362DC0-6113-4675-8330-853683C5121C}" type="pres">
      <dgm:prSet presAssocID="{16E7DA0E-BF8D-42E4-9D00-85C5AFE1E81F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C51A7A1E-AB6E-4447-B657-8886ABEA612D}" type="pres">
      <dgm:prSet presAssocID="{16E7DA0E-BF8D-42E4-9D00-85C5AFE1E81F}" presName="spaceRect" presStyleCnt="0"/>
      <dgm:spPr/>
    </dgm:pt>
    <dgm:pt modelId="{362A09DC-BB47-429E-A570-18395670B2AD}" type="pres">
      <dgm:prSet presAssocID="{16E7DA0E-BF8D-42E4-9D00-85C5AFE1E81F}" presName="parTx" presStyleLbl="revTx" presStyleIdx="1" presStyleCnt="6">
        <dgm:presLayoutVars>
          <dgm:chMax val="0"/>
          <dgm:chPref val="0"/>
        </dgm:presLayoutVars>
      </dgm:prSet>
      <dgm:spPr/>
    </dgm:pt>
    <dgm:pt modelId="{30A42B02-3B1C-49F1-853A-BD7A87CD39EA}" type="pres">
      <dgm:prSet presAssocID="{16E7DA0E-BF8D-42E4-9D00-85C5AFE1E81F}" presName="desTx" presStyleLbl="revTx" presStyleIdx="2" presStyleCnt="6">
        <dgm:presLayoutVars/>
      </dgm:prSet>
      <dgm:spPr/>
    </dgm:pt>
    <dgm:pt modelId="{C952F9DC-A88A-47F3-B638-F8A50FDEC738}" type="pres">
      <dgm:prSet presAssocID="{1EA12547-CB80-451C-89A9-FC4918BB48CB}" presName="sibTrans" presStyleCnt="0"/>
      <dgm:spPr/>
    </dgm:pt>
    <dgm:pt modelId="{AC4104C8-2D66-4B67-BEB2-6B5AF3C8F7D0}" type="pres">
      <dgm:prSet presAssocID="{55F287E6-CD12-446F-9690-ADDEAA0C75D5}" presName="compNode" presStyleCnt="0"/>
      <dgm:spPr/>
    </dgm:pt>
    <dgm:pt modelId="{FA2DF31D-E755-4B7A-82E9-971B14ABA65D}" type="pres">
      <dgm:prSet presAssocID="{55F287E6-CD12-446F-9690-ADDEAA0C75D5}" presName="bgRect" presStyleLbl="bgShp" presStyleIdx="2" presStyleCnt="4"/>
      <dgm:spPr/>
    </dgm:pt>
    <dgm:pt modelId="{AC462560-DA36-4134-825C-4F4E240A0066}" type="pres">
      <dgm:prSet presAssocID="{55F287E6-CD12-446F-9690-ADDEAA0C75D5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5346BE5C-BD7A-4682-9F01-744CB8773DC6}" type="pres">
      <dgm:prSet presAssocID="{55F287E6-CD12-446F-9690-ADDEAA0C75D5}" presName="spaceRect" presStyleCnt="0"/>
      <dgm:spPr/>
    </dgm:pt>
    <dgm:pt modelId="{70C63D92-D6DA-418B-8208-9B6F28D39CD6}" type="pres">
      <dgm:prSet presAssocID="{55F287E6-CD12-446F-9690-ADDEAA0C75D5}" presName="parTx" presStyleLbl="revTx" presStyleIdx="3" presStyleCnt="6">
        <dgm:presLayoutVars>
          <dgm:chMax val="0"/>
          <dgm:chPref val="0"/>
        </dgm:presLayoutVars>
      </dgm:prSet>
      <dgm:spPr/>
    </dgm:pt>
    <dgm:pt modelId="{46A6EEC9-B9D0-45E2-904B-00A9CDA11ADF}" type="pres">
      <dgm:prSet presAssocID="{55F287E6-CD12-446F-9690-ADDEAA0C75D5}" presName="desTx" presStyleLbl="revTx" presStyleIdx="4" presStyleCnt="6">
        <dgm:presLayoutVars/>
      </dgm:prSet>
      <dgm:spPr/>
    </dgm:pt>
    <dgm:pt modelId="{4EC4C371-0872-4711-8C76-A197F79F3261}" type="pres">
      <dgm:prSet presAssocID="{58F8426F-CD2F-4AD3-94BA-30963B85D81E}" presName="sibTrans" presStyleCnt="0"/>
      <dgm:spPr/>
    </dgm:pt>
    <dgm:pt modelId="{5C53CD43-4103-450A-B26C-3C34AED3B1FF}" type="pres">
      <dgm:prSet presAssocID="{00D52320-DE27-47D6-9226-4D260F28C5BC}" presName="compNode" presStyleCnt="0"/>
      <dgm:spPr/>
    </dgm:pt>
    <dgm:pt modelId="{867D798D-2019-48B9-BDFA-73173BA2CB69}" type="pres">
      <dgm:prSet presAssocID="{00D52320-DE27-47D6-9226-4D260F28C5BC}" presName="bgRect" presStyleLbl="bgShp" presStyleIdx="3" presStyleCnt="4"/>
      <dgm:spPr/>
    </dgm:pt>
    <dgm:pt modelId="{503D7D21-EAE8-4EDC-85C3-5F2CC29E69FC}" type="pres">
      <dgm:prSet presAssocID="{00D52320-DE27-47D6-9226-4D260F28C5BC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D5BA270B-28C6-462D-9B86-16DFC3457CA4}" type="pres">
      <dgm:prSet presAssocID="{00D52320-DE27-47D6-9226-4D260F28C5BC}" presName="spaceRect" presStyleCnt="0"/>
      <dgm:spPr/>
    </dgm:pt>
    <dgm:pt modelId="{11D85E47-AC23-43BA-8FE5-8357E67BD86B}" type="pres">
      <dgm:prSet presAssocID="{00D52320-DE27-47D6-9226-4D260F28C5BC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674BD505-2D1B-4A60-B046-77FB9DC51CED}" type="presOf" srcId="{57881081-9294-4C32-A0C5-37358D507D2E}" destId="{30A42B02-3B1C-49F1-853A-BD7A87CD39EA}" srcOrd="0" destOrd="0" presId="urn:microsoft.com/office/officeart/2018/2/layout/IconVerticalSolidList"/>
    <dgm:cxn modelId="{F8FC4018-F46B-4D92-B393-4A12374250D3}" srcId="{55F287E6-CD12-446F-9690-ADDEAA0C75D5}" destId="{489F9B3A-8DDB-43F8-A157-C8B5FCB22E98}" srcOrd="0" destOrd="0" parTransId="{61559718-6B1A-49F0-883C-23F9C8491BCD}" sibTransId="{9DF02937-834E-4728-908D-1220FED5DB65}"/>
    <dgm:cxn modelId="{7903891A-6B05-4EC3-A647-1111CDCC9618}" srcId="{9F2CD569-0E89-437C-8A7A-B00A48C1DBFC}" destId="{B2585021-8293-4783-BF13-976EBA2DAFCD}" srcOrd="0" destOrd="0" parTransId="{0E7CC001-9BB0-45B7-A15E-27794906AACF}" sibTransId="{9FDBC45B-E9F7-4F5D-B590-75826B2101DB}"/>
    <dgm:cxn modelId="{5092E362-2273-4F4D-99D2-F164F2744290}" srcId="{9F2CD569-0E89-437C-8A7A-B00A48C1DBFC}" destId="{16E7DA0E-BF8D-42E4-9D00-85C5AFE1E81F}" srcOrd="1" destOrd="0" parTransId="{E5E890B9-8463-415B-9BC4-83BE2CE92BE3}" sibTransId="{1EA12547-CB80-451C-89A9-FC4918BB48CB}"/>
    <dgm:cxn modelId="{FF08D357-6704-47F5-9B18-336B0B089E58}" srcId="{16E7DA0E-BF8D-42E4-9D00-85C5AFE1E81F}" destId="{57881081-9294-4C32-A0C5-37358D507D2E}" srcOrd="0" destOrd="0" parTransId="{0814E9EF-C5A6-4E95-8A47-B0D364CC8647}" sibTransId="{150D35BA-487C-47E0-A304-D78E08835288}"/>
    <dgm:cxn modelId="{0FBABD94-7B67-4F4D-A52F-F8667F6F94B6}" srcId="{9F2CD569-0E89-437C-8A7A-B00A48C1DBFC}" destId="{55F287E6-CD12-446F-9690-ADDEAA0C75D5}" srcOrd="2" destOrd="0" parTransId="{C6BCBD52-738D-4D78-983C-E1603BFD2EC8}" sibTransId="{58F8426F-CD2F-4AD3-94BA-30963B85D81E}"/>
    <dgm:cxn modelId="{A33FCC98-6C58-4359-AB6B-B32AC089029B}" srcId="{9F2CD569-0E89-437C-8A7A-B00A48C1DBFC}" destId="{00D52320-DE27-47D6-9226-4D260F28C5BC}" srcOrd="3" destOrd="0" parTransId="{302BCBD2-8310-481B-BFC4-22850B34B142}" sibTransId="{505402D7-74BD-4F8F-9706-56D06F26111B}"/>
    <dgm:cxn modelId="{8006699C-5269-49EC-B83C-2EBD3BD58E9A}" type="presOf" srcId="{489F9B3A-8DDB-43F8-A157-C8B5FCB22E98}" destId="{46A6EEC9-B9D0-45E2-904B-00A9CDA11ADF}" srcOrd="0" destOrd="0" presId="urn:microsoft.com/office/officeart/2018/2/layout/IconVerticalSolidList"/>
    <dgm:cxn modelId="{5A7264BD-F57F-402A-8910-5B8D7FF0A880}" type="presOf" srcId="{00D52320-DE27-47D6-9226-4D260F28C5BC}" destId="{11D85E47-AC23-43BA-8FE5-8357E67BD86B}" srcOrd="0" destOrd="0" presId="urn:microsoft.com/office/officeart/2018/2/layout/IconVerticalSolidList"/>
    <dgm:cxn modelId="{15CEBCDD-C09B-4CF4-9F09-247A0136FE72}" type="presOf" srcId="{B2585021-8293-4783-BF13-976EBA2DAFCD}" destId="{879B5128-3B59-459A-8AF5-FD65031F3AFE}" srcOrd="0" destOrd="0" presId="urn:microsoft.com/office/officeart/2018/2/layout/IconVerticalSolidList"/>
    <dgm:cxn modelId="{10CA0BDE-3D4D-4035-ACB9-6F9953CDB5F6}" type="presOf" srcId="{9F2CD569-0E89-437C-8A7A-B00A48C1DBFC}" destId="{E5720D3F-1E6E-42E1-92D8-64760BC55B84}" srcOrd="0" destOrd="0" presId="urn:microsoft.com/office/officeart/2018/2/layout/IconVerticalSolidList"/>
    <dgm:cxn modelId="{4C1BECE5-95C5-4F92-AB3F-1F3A5B5C9E12}" type="presOf" srcId="{16E7DA0E-BF8D-42E4-9D00-85C5AFE1E81F}" destId="{362A09DC-BB47-429E-A570-18395670B2AD}" srcOrd="0" destOrd="0" presId="urn:microsoft.com/office/officeart/2018/2/layout/IconVerticalSolidList"/>
    <dgm:cxn modelId="{D7C0D1E7-E0CD-4D55-A16C-D10BA55005F6}" type="presOf" srcId="{55F287E6-CD12-446F-9690-ADDEAA0C75D5}" destId="{70C63D92-D6DA-418B-8208-9B6F28D39CD6}" srcOrd="0" destOrd="0" presId="urn:microsoft.com/office/officeart/2018/2/layout/IconVerticalSolidList"/>
    <dgm:cxn modelId="{05B728EC-FDE4-46F0-BE54-AFE90EA22155}" type="presParOf" srcId="{E5720D3F-1E6E-42E1-92D8-64760BC55B84}" destId="{8D429570-9DAC-42CE-AC69-AE36F115C536}" srcOrd="0" destOrd="0" presId="urn:microsoft.com/office/officeart/2018/2/layout/IconVerticalSolidList"/>
    <dgm:cxn modelId="{D9E0EC67-A473-4223-8031-FF4FD94CC6CB}" type="presParOf" srcId="{8D429570-9DAC-42CE-AC69-AE36F115C536}" destId="{29F7DD7B-A104-480A-B86E-E0FBBB650EB9}" srcOrd="0" destOrd="0" presId="urn:microsoft.com/office/officeart/2018/2/layout/IconVerticalSolidList"/>
    <dgm:cxn modelId="{52844862-0A2D-418B-9FA8-83CFB316F791}" type="presParOf" srcId="{8D429570-9DAC-42CE-AC69-AE36F115C536}" destId="{F5006892-798E-4B99-B6C2-828F6DD1B0F5}" srcOrd="1" destOrd="0" presId="urn:microsoft.com/office/officeart/2018/2/layout/IconVerticalSolidList"/>
    <dgm:cxn modelId="{AF17D358-C63C-4E00-96EB-568D30DCA36F}" type="presParOf" srcId="{8D429570-9DAC-42CE-AC69-AE36F115C536}" destId="{C0F09CC4-D946-4661-9134-DD235E5B2C38}" srcOrd="2" destOrd="0" presId="urn:microsoft.com/office/officeart/2018/2/layout/IconVerticalSolidList"/>
    <dgm:cxn modelId="{B2945A87-C867-45A1-B30D-A5BD85A48E17}" type="presParOf" srcId="{8D429570-9DAC-42CE-AC69-AE36F115C536}" destId="{879B5128-3B59-459A-8AF5-FD65031F3AFE}" srcOrd="3" destOrd="0" presId="urn:microsoft.com/office/officeart/2018/2/layout/IconVerticalSolidList"/>
    <dgm:cxn modelId="{45EF38E6-FAC7-4E05-AD65-6F5A91323594}" type="presParOf" srcId="{E5720D3F-1E6E-42E1-92D8-64760BC55B84}" destId="{B4EAA597-133B-4112-A67C-D3C8F2BF7D1C}" srcOrd="1" destOrd="0" presId="urn:microsoft.com/office/officeart/2018/2/layout/IconVerticalSolidList"/>
    <dgm:cxn modelId="{17247A58-E25F-4D27-A45D-9DADEB6D5934}" type="presParOf" srcId="{E5720D3F-1E6E-42E1-92D8-64760BC55B84}" destId="{44531901-F765-4CF6-B18D-F8306A4C165C}" srcOrd="2" destOrd="0" presId="urn:microsoft.com/office/officeart/2018/2/layout/IconVerticalSolidList"/>
    <dgm:cxn modelId="{F99FE0F2-8B25-48EC-8CDD-4820593421BE}" type="presParOf" srcId="{44531901-F765-4CF6-B18D-F8306A4C165C}" destId="{A68907AF-1F78-4E75-A1BA-696A0E1EA672}" srcOrd="0" destOrd="0" presId="urn:microsoft.com/office/officeart/2018/2/layout/IconVerticalSolidList"/>
    <dgm:cxn modelId="{EBB63E2F-AE84-4126-A899-B78EB2A6FA5B}" type="presParOf" srcId="{44531901-F765-4CF6-B18D-F8306A4C165C}" destId="{26362DC0-6113-4675-8330-853683C5121C}" srcOrd="1" destOrd="0" presId="urn:microsoft.com/office/officeart/2018/2/layout/IconVerticalSolidList"/>
    <dgm:cxn modelId="{D45D9742-AF03-4CBE-9A4F-050CAF7C13C7}" type="presParOf" srcId="{44531901-F765-4CF6-B18D-F8306A4C165C}" destId="{C51A7A1E-AB6E-4447-B657-8886ABEA612D}" srcOrd="2" destOrd="0" presId="urn:microsoft.com/office/officeart/2018/2/layout/IconVerticalSolidList"/>
    <dgm:cxn modelId="{3340B10E-2157-4054-B2A7-0392D227E0A5}" type="presParOf" srcId="{44531901-F765-4CF6-B18D-F8306A4C165C}" destId="{362A09DC-BB47-429E-A570-18395670B2AD}" srcOrd="3" destOrd="0" presId="urn:microsoft.com/office/officeart/2018/2/layout/IconVerticalSolidList"/>
    <dgm:cxn modelId="{24D7D860-3ADB-4316-9ED0-1CB485F8DC32}" type="presParOf" srcId="{44531901-F765-4CF6-B18D-F8306A4C165C}" destId="{30A42B02-3B1C-49F1-853A-BD7A87CD39EA}" srcOrd="4" destOrd="0" presId="urn:microsoft.com/office/officeart/2018/2/layout/IconVerticalSolidList"/>
    <dgm:cxn modelId="{A1115681-C837-40F6-93DD-D8CBB80FE744}" type="presParOf" srcId="{E5720D3F-1E6E-42E1-92D8-64760BC55B84}" destId="{C952F9DC-A88A-47F3-B638-F8A50FDEC738}" srcOrd="3" destOrd="0" presId="urn:microsoft.com/office/officeart/2018/2/layout/IconVerticalSolidList"/>
    <dgm:cxn modelId="{72FA981C-E7B5-4CE2-BD01-50F2C4D811A9}" type="presParOf" srcId="{E5720D3F-1E6E-42E1-92D8-64760BC55B84}" destId="{AC4104C8-2D66-4B67-BEB2-6B5AF3C8F7D0}" srcOrd="4" destOrd="0" presId="urn:microsoft.com/office/officeart/2018/2/layout/IconVerticalSolidList"/>
    <dgm:cxn modelId="{7EFD700A-5975-4263-A093-9E1F56F1EFF3}" type="presParOf" srcId="{AC4104C8-2D66-4B67-BEB2-6B5AF3C8F7D0}" destId="{FA2DF31D-E755-4B7A-82E9-971B14ABA65D}" srcOrd="0" destOrd="0" presId="urn:microsoft.com/office/officeart/2018/2/layout/IconVerticalSolidList"/>
    <dgm:cxn modelId="{B6C1EE3F-A6D6-487D-9A47-B9F52C380F6B}" type="presParOf" srcId="{AC4104C8-2D66-4B67-BEB2-6B5AF3C8F7D0}" destId="{AC462560-DA36-4134-825C-4F4E240A0066}" srcOrd="1" destOrd="0" presId="urn:microsoft.com/office/officeart/2018/2/layout/IconVerticalSolidList"/>
    <dgm:cxn modelId="{96B2FFC9-701D-4C23-B028-3CAEA170E9EA}" type="presParOf" srcId="{AC4104C8-2D66-4B67-BEB2-6B5AF3C8F7D0}" destId="{5346BE5C-BD7A-4682-9F01-744CB8773DC6}" srcOrd="2" destOrd="0" presId="urn:microsoft.com/office/officeart/2018/2/layout/IconVerticalSolidList"/>
    <dgm:cxn modelId="{613A0F51-7D97-4B3B-9A7E-C3DB2B014A71}" type="presParOf" srcId="{AC4104C8-2D66-4B67-BEB2-6B5AF3C8F7D0}" destId="{70C63D92-D6DA-418B-8208-9B6F28D39CD6}" srcOrd="3" destOrd="0" presId="urn:microsoft.com/office/officeart/2018/2/layout/IconVerticalSolidList"/>
    <dgm:cxn modelId="{3E3B3FD2-75AC-4696-8550-AF14257DDCD1}" type="presParOf" srcId="{AC4104C8-2D66-4B67-BEB2-6B5AF3C8F7D0}" destId="{46A6EEC9-B9D0-45E2-904B-00A9CDA11ADF}" srcOrd="4" destOrd="0" presId="urn:microsoft.com/office/officeart/2018/2/layout/IconVerticalSolidList"/>
    <dgm:cxn modelId="{25760EA4-27EF-4474-BF01-6697CE33F235}" type="presParOf" srcId="{E5720D3F-1E6E-42E1-92D8-64760BC55B84}" destId="{4EC4C371-0872-4711-8C76-A197F79F3261}" srcOrd="5" destOrd="0" presId="urn:microsoft.com/office/officeart/2018/2/layout/IconVerticalSolidList"/>
    <dgm:cxn modelId="{107357CA-A9AE-451D-BFF1-A3EC546EB56A}" type="presParOf" srcId="{E5720D3F-1E6E-42E1-92D8-64760BC55B84}" destId="{5C53CD43-4103-450A-B26C-3C34AED3B1FF}" srcOrd="6" destOrd="0" presId="urn:microsoft.com/office/officeart/2018/2/layout/IconVerticalSolidList"/>
    <dgm:cxn modelId="{326C368D-2979-45AD-AD68-D0F0A7AACD06}" type="presParOf" srcId="{5C53CD43-4103-450A-B26C-3C34AED3B1FF}" destId="{867D798D-2019-48B9-BDFA-73173BA2CB69}" srcOrd="0" destOrd="0" presId="urn:microsoft.com/office/officeart/2018/2/layout/IconVerticalSolidList"/>
    <dgm:cxn modelId="{14AB8B0D-79FB-4965-9F3B-9FE05B06752C}" type="presParOf" srcId="{5C53CD43-4103-450A-B26C-3C34AED3B1FF}" destId="{503D7D21-EAE8-4EDC-85C3-5F2CC29E69FC}" srcOrd="1" destOrd="0" presId="urn:microsoft.com/office/officeart/2018/2/layout/IconVerticalSolidList"/>
    <dgm:cxn modelId="{713BD81C-7468-48DF-BAE6-56BBE3BB0262}" type="presParOf" srcId="{5C53CD43-4103-450A-B26C-3C34AED3B1FF}" destId="{D5BA270B-28C6-462D-9B86-16DFC3457CA4}" srcOrd="2" destOrd="0" presId="urn:microsoft.com/office/officeart/2018/2/layout/IconVerticalSolidList"/>
    <dgm:cxn modelId="{A4BF2FDA-D364-408A-BF6E-7C073C472F6C}" type="presParOf" srcId="{5C53CD43-4103-450A-B26C-3C34AED3B1FF}" destId="{11D85E47-AC23-43BA-8FE5-8357E67BD86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F1CDE-B8C1-4922-8949-9C97347185C1}">
      <dsp:nvSpPr>
        <dsp:cNvPr id="0" name=""/>
        <dsp:cNvSpPr/>
      </dsp:nvSpPr>
      <dsp:spPr>
        <a:xfrm>
          <a:off x="0" y="3399"/>
          <a:ext cx="10512862" cy="7240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CB069-6ABA-457F-91A8-DC06CAB13AF9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A9806F-1814-4B2F-9008-D2471C2DF67A}">
      <dsp:nvSpPr>
        <dsp:cNvPr id="0" name=""/>
        <dsp:cNvSpPr/>
      </dsp:nvSpPr>
      <dsp:spPr>
        <a:xfrm>
          <a:off x="836323" y="3399"/>
          <a:ext cx="9676538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Learning Objectives</a:t>
          </a:r>
        </a:p>
      </dsp:txBody>
      <dsp:txXfrm>
        <a:off x="836323" y="3399"/>
        <a:ext cx="9676538" cy="724089"/>
      </dsp:txXfrm>
    </dsp:sp>
    <dsp:sp modelId="{A15FDD22-06ED-4639-B629-C9308A372942}">
      <dsp:nvSpPr>
        <dsp:cNvPr id="0" name=""/>
        <dsp:cNvSpPr/>
      </dsp:nvSpPr>
      <dsp:spPr>
        <a:xfrm>
          <a:off x="0" y="908511"/>
          <a:ext cx="10512862" cy="724089"/>
        </a:xfrm>
        <a:prstGeom prst="roundRect">
          <a:avLst>
            <a:gd name="adj" fmla="val 10000"/>
          </a:avLst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CADAD-B9A3-486A-A497-BC73A59844E3}">
      <dsp:nvSpPr>
        <dsp:cNvPr id="0" name=""/>
        <dsp:cNvSpPr/>
      </dsp:nvSpPr>
      <dsp:spPr>
        <a:xfrm>
          <a:off x="219037" y="1071431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E99F5-6157-4DA7-941D-8A4E2BBBF348}">
      <dsp:nvSpPr>
        <dsp:cNvPr id="0" name=""/>
        <dsp:cNvSpPr/>
      </dsp:nvSpPr>
      <dsp:spPr>
        <a:xfrm>
          <a:off x="836323" y="908511"/>
          <a:ext cx="9676538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Understand what fetch() is</a:t>
          </a:r>
        </a:p>
      </dsp:txBody>
      <dsp:txXfrm>
        <a:off x="836323" y="908511"/>
        <a:ext cx="9676538" cy="724089"/>
      </dsp:txXfrm>
    </dsp:sp>
    <dsp:sp modelId="{1C9869C4-7103-4454-9344-004C63A84386}">
      <dsp:nvSpPr>
        <dsp:cNvPr id="0" name=""/>
        <dsp:cNvSpPr/>
      </dsp:nvSpPr>
      <dsp:spPr>
        <a:xfrm>
          <a:off x="0" y="1813624"/>
          <a:ext cx="10512862" cy="724089"/>
        </a:xfrm>
        <a:prstGeom prst="roundRect">
          <a:avLst>
            <a:gd name="adj" fmla="val 10000"/>
          </a:avLst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83D411-B56C-412F-93BA-D7C0D02F2066}">
      <dsp:nvSpPr>
        <dsp:cNvPr id="0" name=""/>
        <dsp:cNvSpPr/>
      </dsp:nvSpPr>
      <dsp:spPr>
        <a:xfrm>
          <a:off x="219037" y="1976544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D07A84-D015-4C2B-9EA6-1D126AC984ED}">
      <dsp:nvSpPr>
        <dsp:cNvPr id="0" name=""/>
        <dsp:cNvSpPr/>
      </dsp:nvSpPr>
      <dsp:spPr>
        <a:xfrm>
          <a:off x="836323" y="1813624"/>
          <a:ext cx="9676538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Use GET and POST requests</a:t>
          </a:r>
        </a:p>
      </dsp:txBody>
      <dsp:txXfrm>
        <a:off x="836323" y="1813624"/>
        <a:ext cx="9676538" cy="724089"/>
      </dsp:txXfrm>
    </dsp:sp>
    <dsp:sp modelId="{6E07EA51-035C-4DE5-A5D7-4DA74D4F05F2}">
      <dsp:nvSpPr>
        <dsp:cNvPr id="0" name=""/>
        <dsp:cNvSpPr/>
      </dsp:nvSpPr>
      <dsp:spPr>
        <a:xfrm>
          <a:off x="0" y="2718736"/>
          <a:ext cx="10512862" cy="724089"/>
        </a:xfrm>
        <a:prstGeom prst="roundRect">
          <a:avLst>
            <a:gd name="adj" fmla="val 10000"/>
          </a:avLst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F38D4-EBF8-46AE-920E-F30350FD0202}">
      <dsp:nvSpPr>
        <dsp:cNvPr id="0" name=""/>
        <dsp:cNvSpPr/>
      </dsp:nvSpPr>
      <dsp:spPr>
        <a:xfrm>
          <a:off x="219037" y="2881656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6F99E-974A-478C-B84A-3053040D905D}">
      <dsp:nvSpPr>
        <dsp:cNvPr id="0" name=""/>
        <dsp:cNvSpPr/>
      </dsp:nvSpPr>
      <dsp:spPr>
        <a:xfrm>
          <a:off x="836323" y="2718736"/>
          <a:ext cx="9676538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Connect to an Express backend</a:t>
          </a:r>
        </a:p>
      </dsp:txBody>
      <dsp:txXfrm>
        <a:off x="836323" y="2718736"/>
        <a:ext cx="9676538" cy="724089"/>
      </dsp:txXfrm>
    </dsp:sp>
    <dsp:sp modelId="{9EFBE977-7ACB-4F63-A95F-1964E3E97CE0}">
      <dsp:nvSpPr>
        <dsp:cNvPr id="0" name=""/>
        <dsp:cNvSpPr/>
      </dsp:nvSpPr>
      <dsp:spPr>
        <a:xfrm>
          <a:off x="0" y="3623848"/>
          <a:ext cx="10512862" cy="724089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94689-1C99-4608-B151-EAE88AB2B734}">
      <dsp:nvSpPr>
        <dsp:cNvPr id="0" name=""/>
        <dsp:cNvSpPr/>
      </dsp:nvSpPr>
      <dsp:spPr>
        <a:xfrm>
          <a:off x="219037" y="3786768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E41A6-248C-477B-9610-8C58597C2BE9}">
      <dsp:nvSpPr>
        <dsp:cNvPr id="0" name=""/>
        <dsp:cNvSpPr/>
      </dsp:nvSpPr>
      <dsp:spPr>
        <a:xfrm>
          <a:off x="836323" y="3623848"/>
          <a:ext cx="9676538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Understand same-server vs different-server requests</a:t>
          </a:r>
        </a:p>
      </dsp:txBody>
      <dsp:txXfrm>
        <a:off x="836323" y="3623848"/>
        <a:ext cx="9676538" cy="7240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432BC-FEE7-4F8F-8A9D-7045320F7C65}">
      <dsp:nvSpPr>
        <dsp:cNvPr id="0" name=""/>
        <dsp:cNvSpPr/>
      </dsp:nvSpPr>
      <dsp:spPr>
        <a:xfrm>
          <a:off x="13" y="358077"/>
          <a:ext cx="2714827" cy="1657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BBEFC44-700F-4A9C-B326-D65CC20D9F11}">
      <dsp:nvSpPr>
        <dsp:cNvPr id="0" name=""/>
        <dsp:cNvSpPr/>
      </dsp:nvSpPr>
      <dsp:spPr>
        <a:xfrm>
          <a:off x="301660" y="644642"/>
          <a:ext cx="2714827" cy="1657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• Built-in JavaScript API</a:t>
          </a:r>
        </a:p>
      </dsp:txBody>
      <dsp:txXfrm>
        <a:off x="350202" y="693184"/>
        <a:ext cx="2617743" cy="1560271"/>
      </dsp:txXfrm>
    </dsp:sp>
    <dsp:sp modelId="{24EA7707-F82C-4612-9FA1-33EF4A59804F}">
      <dsp:nvSpPr>
        <dsp:cNvPr id="0" name=""/>
        <dsp:cNvSpPr/>
      </dsp:nvSpPr>
      <dsp:spPr>
        <a:xfrm>
          <a:off x="3319669" y="253590"/>
          <a:ext cx="2714827" cy="9820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7583DA5-028A-4140-85C9-2BC23B4F2709}">
      <dsp:nvSpPr>
        <dsp:cNvPr id="0" name=""/>
        <dsp:cNvSpPr/>
      </dsp:nvSpPr>
      <dsp:spPr>
        <a:xfrm>
          <a:off x="3621317" y="540155"/>
          <a:ext cx="2714827" cy="9820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Sends HTTP requests</a:t>
          </a:r>
        </a:p>
      </dsp:txBody>
      <dsp:txXfrm>
        <a:off x="3650081" y="568919"/>
        <a:ext cx="2657299" cy="9245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DCD3B-936E-4B96-8932-2E96F15C637D}">
      <dsp:nvSpPr>
        <dsp:cNvPr id="0" name=""/>
        <dsp:cNvSpPr/>
      </dsp:nvSpPr>
      <dsp:spPr>
        <a:xfrm>
          <a:off x="1134" y="903327"/>
          <a:ext cx="2419727" cy="14518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fetch() is still JavaScript.</a:t>
          </a:r>
        </a:p>
      </dsp:txBody>
      <dsp:txXfrm>
        <a:off x="43657" y="945850"/>
        <a:ext cx="2334681" cy="1366790"/>
      </dsp:txXfrm>
    </dsp:sp>
    <dsp:sp modelId="{7A09F93C-06C2-4A9F-8C59-30764C8E6F33}">
      <dsp:nvSpPr>
        <dsp:cNvPr id="0" name=""/>
        <dsp:cNvSpPr/>
      </dsp:nvSpPr>
      <dsp:spPr>
        <a:xfrm>
          <a:off x="2633798" y="1329199"/>
          <a:ext cx="512982" cy="600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633798" y="1449217"/>
        <a:ext cx="359087" cy="360056"/>
      </dsp:txXfrm>
    </dsp:sp>
    <dsp:sp modelId="{2F5C2175-6062-409C-8FC0-FA67299C8439}">
      <dsp:nvSpPr>
        <dsp:cNvPr id="0" name=""/>
        <dsp:cNvSpPr/>
      </dsp:nvSpPr>
      <dsp:spPr>
        <a:xfrm>
          <a:off x="3388752" y="903327"/>
          <a:ext cx="2419727" cy="14518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React decides WHEN to call it.</a:t>
          </a:r>
        </a:p>
      </dsp:txBody>
      <dsp:txXfrm>
        <a:off x="3431275" y="945850"/>
        <a:ext cx="2334681" cy="1366790"/>
      </dsp:txXfrm>
    </dsp:sp>
    <dsp:sp modelId="{484C0090-D17C-438F-9CE1-3D24925A4D31}">
      <dsp:nvSpPr>
        <dsp:cNvPr id="0" name=""/>
        <dsp:cNvSpPr/>
      </dsp:nvSpPr>
      <dsp:spPr>
        <a:xfrm rot="5400000">
          <a:off x="4342125" y="2524544"/>
          <a:ext cx="512982" cy="600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-5400000">
        <a:off x="4418589" y="2568099"/>
        <a:ext cx="360056" cy="359087"/>
      </dsp:txXfrm>
    </dsp:sp>
    <dsp:sp modelId="{E1CB452A-E90E-4BC5-9683-042D0755D650}">
      <dsp:nvSpPr>
        <dsp:cNvPr id="0" name=""/>
        <dsp:cNvSpPr/>
      </dsp:nvSpPr>
      <dsp:spPr>
        <a:xfrm>
          <a:off x="3388752" y="3323054"/>
          <a:ext cx="2419727" cy="14518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Typically inside useEffect() or an event handler.</a:t>
          </a:r>
        </a:p>
      </dsp:txBody>
      <dsp:txXfrm>
        <a:off x="3431275" y="3365577"/>
        <a:ext cx="2334681" cy="13667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F7DD7B-A104-480A-B86E-E0FBBB650EB9}">
      <dsp:nvSpPr>
        <dsp:cNvPr id="0" name=""/>
        <dsp:cNvSpPr/>
      </dsp:nvSpPr>
      <dsp:spPr>
        <a:xfrm>
          <a:off x="0" y="2516"/>
          <a:ext cx="10998652" cy="12754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06892-798E-4B99-B6C2-828F6DD1B0F5}">
      <dsp:nvSpPr>
        <dsp:cNvPr id="0" name=""/>
        <dsp:cNvSpPr/>
      </dsp:nvSpPr>
      <dsp:spPr>
        <a:xfrm>
          <a:off x="385809" y="289482"/>
          <a:ext cx="701471" cy="701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9B5128-3B59-459A-8AF5-FD65031F3AFE}">
      <dsp:nvSpPr>
        <dsp:cNvPr id="0" name=""/>
        <dsp:cNvSpPr/>
      </dsp:nvSpPr>
      <dsp:spPr>
        <a:xfrm>
          <a:off x="1473090" y="2516"/>
          <a:ext cx="9525561" cy="1275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80" tIns="134980" rIns="134980" bIns="1349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fetch() is built into JavaScript &amp; asynchronous</a:t>
          </a:r>
        </a:p>
      </dsp:txBody>
      <dsp:txXfrm>
        <a:off x="1473090" y="2516"/>
        <a:ext cx="9525561" cy="1275403"/>
      </dsp:txXfrm>
    </dsp:sp>
    <dsp:sp modelId="{A68907AF-1F78-4E75-A1BA-696A0E1EA672}">
      <dsp:nvSpPr>
        <dsp:cNvPr id="0" name=""/>
        <dsp:cNvSpPr/>
      </dsp:nvSpPr>
      <dsp:spPr>
        <a:xfrm>
          <a:off x="0" y="1596770"/>
          <a:ext cx="10998652" cy="12754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62DC0-6113-4675-8330-853683C5121C}">
      <dsp:nvSpPr>
        <dsp:cNvPr id="0" name=""/>
        <dsp:cNvSpPr/>
      </dsp:nvSpPr>
      <dsp:spPr>
        <a:xfrm>
          <a:off x="385809" y="1883736"/>
          <a:ext cx="701471" cy="701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2A09DC-BB47-429E-A570-18395670B2AD}">
      <dsp:nvSpPr>
        <dsp:cNvPr id="0" name=""/>
        <dsp:cNvSpPr/>
      </dsp:nvSpPr>
      <dsp:spPr>
        <a:xfrm>
          <a:off x="1473090" y="1596770"/>
          <a:ext cx="4949393" cy="1275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80" tIns="134980" rIns="134980" bIns="1349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Relative path → same server</a:t>
          </a:r>
        </a:p>
      </dsp:txBody>
      <dsp:txXfrm>
        <a:off x="1473090" y="1596770"/>
        <a:ext cx="4949393" cy="1275403"/>
      </dsp:txXfrm>
    </dsp:sp>
    <dsp:sp modelId="{30A42B02-3B1C-49F1-853A-BD7A87CD39EA}">
      <dsp:nvSpPr>
        <dsp:cNvPr id="0" name=""/>
        <dsp:cNvSpPr/>
      </dsp:nvSpPr>
      <dsp:spPr>
        <a:xfrm>
          <a:off x="6422484" y="1596770"/>
          <a:ext cx="4576167" cy="1275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80" tIns="134980" rIns="134980" bIns="1349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Express/NodeJS common backend (any possible)</a:t>
          </a:r>
        </a:p>
      </dsp:txBody>
      <dsp:txXfrm>
        <a:off x="6422484" y="1596770"/>
        <a:ext cx="4576167" cy="1275403"/>
      </dsp:txXfrm>
    </dsp:sp>
    <dsp:sp modelId="{FA2DF31D-E755-4B7A-82E9-971B14ABA65D}">
      <dsp:nvSpPr>
        <dsp:cNvPr id="0" name=""/>
        <dsp:cNvSpPr/>
      </dsp:nvSpPr>
      <dsp:spPr>
        <a:xfrm>
          <a:off x="0" y="3191024"/>
          <a:ext cx="10998652" cy="12754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62560-DA36-4134-825C-4F4E240A0066}">
      <dsp:nvSpPr>
        <dsp:cNvPr id="0" name=""/>
        <dsp:cNvSpPr/>
      </dsp:nvSpPr>
      <dsp:spPr>
        <a:xfrm>
          <a:off x="385809" y="3477990"/>
          <a:ext cx="701471" cy="701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63D92-D6DA-418B-8208-9B6F28D39CD6}">
      <dsp:nvSpPr>
        <dsp:cNvPr id="0" name=""/>
        <dsp:cNvSpPr/>
      </dsp:nvSpPr>
      <dsp:spPr>
        <a:xfrm>
          <a:off x="1473090" y="3191024"/>
          <a:ext cx="4949393" cy="1275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80" tIns="134980" rIns="134980" bIns="1349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Full URL → different server</a:t>
          </a:r>
        </a:p>
      </dsp:txBody>
      <dsp:txXfrm>
        <a:off x="1473090" y="3191024"/>
        <a:ext cx="4949393" cy="1275403"/>
      </dsp:txXfrm>
    </dsp:sp>
    <dsp:sp modelId="{46A6EEC9-B9D0-45E2-904B-00A9CDA11ADF}">
      <dsp:nvSpPr>
        <dsp:cNvPr id="0" name=""/>
        <dsp:cNvSpPr/>
      </dsp:nvSpPr>
      <dsp:spPr>
        <a:xfrm>
          <a:off x="6422484" y="3191024"/>
          <a:ext cx="4576167" cy="1275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80" tIns="134980" rIns="134980" bIns="1349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Any framework can provide backend API</a:t>
          </a:r>
        </a:p>
      </dsp:txBody>
      <dsp:txXfrm>
        <a:off x="6422484" y="3191024"/>
        <a:ext cx="4576167" cy="1275403"/>
      </dsp:txXfrm>
    </dsp:sp>
    <dsp:sp modelId="{867D798D-2019-48B9-BDFA-73173BA2CB69}">
      <dsp:nvSpPr>
        <dsp:cNvPr id="0" name=""/>
        <dsp:cNvSpPr/>
      </dsp:nvSpPr>
      <dsp:spPr>
        <a:xfrm>
          <a:off x="0" y="4785278"/>
          <a:ext cx="10998652" cy="12754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D7D21-EAE8-4EDC-85C3-5F2CC29E69FC}">
      <dsp:nvSpPr>
        <dsp:cNvPr id="0" name=""/>
        <dsp:cNvSpPr/>
      </dsp:nvSpPr>
      <dsp:spPr>
        <a:xfrm>
          <a:off x="385809" y="5072244"/>
          <a:ext cx="701471" cy="701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D85E47-AC23-43BA-8FE5-8357E67BD86B}">
      <dsp:nvSpPr>
        <dsp:cNvPr id="0" name=""/>
        <dsp:cNvSpPr/>
      </dsp:nvSpPr>
      <dsp:spPr>
        <a:xfrm>
          <a:off x="1473090" y="4785278"/>
          <a:ext cx="9525561" cy="1275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80" tIns="134980" rIns="134980" bIns="1349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React does not replace fetch()</a:t>
          </a:r>
        </a:p>
      </dsp:txBody>
      <dsp:txXfrm>
        <a:off x="1473090" y="4785278"/>
        <a:ext cx="9525561" cy="12754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729E2-82B1-8FD0-46A8-39E6EECF1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2AC85C-EC66-412D-E4F8-5D3778066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B5632-4531-EF6F-5106-8624284ED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DD64D-18E4-19E8-37B8-EBE13D466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655D9-F59D-C472-C38C-F3A10FAC3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5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1401-B60D-D541-5D2F-FF4BB2E2A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1FFDD6-336D-8CA3-3521-0FAE8FA8B8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88443-BA6F-96F9-06ED-9F4A7935F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6858C-C7C4-B5B6-A3FA-A7703394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929C9-750A-3E9A-BF52-4C70821B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50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58CAAD-01DE-D901-D779-F075C92DE9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22DBB4-8437-2080-4BDA-C92346BD9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D9479B-ECF5-30E2-5D5F-EE3A46535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C2BFE-D814-BD02-69DB-B75E43240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A5E4F-51C9-B611-5B82-D177FA9DA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8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9E151-33C5-674A-6056-EE5D21324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6F871-8E9E-64EA-3EE2-68B2CBE8B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F411B-30F4-2B6D-2AA1-42D83C456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90C20-FF88-DB12-4A50-7945C38F8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A0E1A-0E11-4C7E-2B9B-09728AC7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F3F99-936E-E408-7695-524A75C81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BB4F7-DE93-856D-1807-089254C81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82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82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82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47025-DF43-C52A-A176-92EF0B5B8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3C983-610F-1553-EFE9-F6B90E7CA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75E88-3A95-9087-4629-439DB7215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63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DA79C-9F64-F3EB-52CD-1235CB3E6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A1896-FA3B-C2CA-E670-D384DBE7F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E70CD5-2716-B7D7-DB50-27CEB995E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640D3-38A7-C9AA-0FEB-D68914B51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7103BD-3DE3-D433-3242-674FE7000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53619-AE19-099B-CE97-4218131DF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27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5DE45-E8B4-F929-7064-992D2D6DD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BA249-9D70-7421-CEAC-1B75F5EFA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537CC1-2F25-DBEB-6E0B-4CC078CC64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F85B55-2C57-63CB-EF06-7DBB3365AF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22C019-ABA7-B383-C3CB-F712FC86B9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CD8E25-BB31-EBD9-4A12-CEEF4666E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3429F6-1258-E6CC-5DEE-97A4ABEDA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A929D8-7308-B3D9-4EBE-1510A6E03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5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73E65-06FF-78A8-5845-04A692F3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91D32A-70E8-C229-A182-28D8049EC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CAB7AD-BE1E-4386-BC57-556FE51EA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4D8135-B969-3521-27A5-9A8A5AED1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63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983EEF-E6F9-1E2A-5281-1BD6E15D8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D600A4-C064-6680-1117-9EFDD7D18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65FAA-3B72-D13B-9657-06583970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0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9DF0E-D2CA-C658-2C47-7CCC74C7E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5834B-6E94-00B9-AB0A-83AEBAD83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5B5C1D-B500-BF98-A0AC-57EE4D0E6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3EB07-37A4-92AD-C3F3-4A6AD0DF6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0C7E51-9C7D-5A8C-A9C3-15F44EE61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56D85E-DAF3-26E3-A469-E9AB7BE91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01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5836D-E5C8-3F20-0E5C-A9D61E6E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39A603-BF70-089B-6842-9B0ECDA393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5B7E6E-C9A8-FC3B-83B8-DF8737228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D20DF6-95C3-F690-C2C1-58B0A50E6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65DC9-420C-940E-A69A-9A60C987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9AD71-233D-8267-3373-F3985FB8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24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55B37F-4755-D1E1-EA9A-04089142D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1F839-E8BA-3EE2-D30A-AD36EA129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B79B8-88FB-F4B0-9693-90DDEFF03B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D2E0-8D98-D8B5-56F6-C3F57A57A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73774-B486-AE6D-295C-E0C0B926DF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37981" y="556995"/>
            <a:ext cx="10512862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JavaScript fetch() API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B84811FC-04FC-13FB-271D-5EDE8C68CC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8990924"/>
              </p:ext>
            </p:extLst>
          </p:nvPr>
        </p:nvGraphicFramePr>
        <p:xfrm>
          <a:off x="837981" y="1825625"/>
          <a:ext cx="1051286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024" y="0"/>
            <a:ext cx="288540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rPr sz="4800" dirty="0"/>
              <a:t>Summary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88552E21-9164-E2FC-D3CD-4A8AA60FE63C}"/>
              </a:ext>
            </a:extLst>
          </p:cNvPr>
          <p:cNvGraphicFramePr/>
          <p:nvPr/>
        </p:nvGraphicFramePr>
        <p:xfrm>
          <a:off x="457200" y="731520"/>
          <a:ext cx="10998652" cy="6063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9192C51-B764-4A9B-9587-5EF8B628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48760" y="557190"/>
            <a:ext cx="5180160" cy="4957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4000" dirty="0">
                <a:latin typeface="+mj-lt"/>
                <a:ea typeface="+mj-ea"/>
                <a:cs typeface="+mj-cs"/>
              </a:rPr>
              <a:t>What is fetch()?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026A01-570D-C2A4-3EEF-9F81A6ABF5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48" r="24440" b="-1"/>
          <a:stretch>
            <a:fillRect/>
          </a:stretch>
        </p:blipFill>
        <p:spPr>
          <a:xfrm>
            <a:off x="6187543" y="10"/>
            <a:ext cx="6001281" cy="6857990"/>
          </a:xfrm>
          <a:prstGeom prst="rect">
            <a:avLst/>
          </a:prstGeom>
          <a:effectLst/>
        </p:spPr>
      </p:pic>
      <p:sp>
        <p:nvSpPr>
          <p:cNvPr id="4" name="Rounded Rectangle 3"/>
          <p:cNvSpPr/>
          <p:nvPr/>
        </p:nvSpPr>
        <p:spPr>
          <a:xfrm>
            <a:off x="6126380" y="731520"/>
            <a:ext cx="6657821" cy="6002178"/>
          </a:xfrm>
          <a:prstGeom prst="roundRect">
            <a:avLst/>
          </a:prstGeom>
          <a:solidFill>
            <a:srgbClr val="F5F5F5"/>
          </a:solidFill>
          <a:ln>
            <a:solidFill>
              <a:srgbClr val="AAAA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 sz="1500">
                <a:latin typeface="Consolas"/>
              </a:defRPr>
            </a:pPr>
            <a:r>
              <a:rPr sz="2000" dirty="0">
                <a:solidFill>
                  <a:schemeClr val="tx1"/>
                </a:solidFill>
              </a:rPr>
              <a:t>fetch("https://</a:t>
            </a:r>
            <a:r>
              <a:rPr lang="en-US" sz="2000" dirty="0">
                <a:solidFill>
                  <a:schemeClr val="tx1"/>
                </a:solidFill>
              </a:rPr>
              <a:t>server</a:t>
            </a:r>
            <a:r>
              <a:rPr sz="2000" dirty="0">
                <a:solidFill>
                  <a:schemeClr val="tx1"/>
                </a:solidFill>
              </a:rPr>
              <a:t>.com/users")</a:t>
            </a:r>
            <a:br>
              <a:rPr sz="2000" dirty="0">
                <a:solidFill>
                  <a:schemeClr val="tx1"/>
                </a:solidFill>
              </a:rPr>
            </a:br>
            <a:r>
              <a:rPr sz="2000" dirty="0">
                <a:solidFill>
                  <a:schemeClr val="tx1"/>
                </a:solidFill>
              </a:rPr>
              <a:t>  .then(r =&gt; </a:t>
            </a:r>
            <a:r>
              <a:rPr sz="2000" dirty="0" err="1">
                <a:solidFill>
                  <a:schemeClr val="tx1"/>
                </a:solidFill>
              </a:rPr>
              <a:t>r.json</a:t>
            </a:r>
            <a:r>
              <a:rPr sz="2000" dirty="0">
                <a:solidFill>
                  <a:schemeClr val="tx1"/>
                </a:solidFill>
              </a:rPr>
              <a:t>())</a:t>
            </a:r>
            <a:br>
              <a:rPr sz="2000" dirty="0">
                <a:solidFill>
                  <a:schemeClr val="tx1"/>
                </a:solidFill>
              </a:rPr>
            </a:br>
            <a:r>
              <a:rPr sz="2000" dirty="0">
                <a:solidFill>
                  <a:schemeClr val="tx1"/>
                </a:solidFill>
              </a:rPr>
              <a:t>  .then(users =&gt; console.log(users));</a:t>
            </a:r>
            <a:endParaRPr lang="en-US" sz="2000" dirty="0">
              <a:solidFill>
                <a:schemeClr val="tx1"/>
              </a:solidFill>
            </a:endParaRPr>
          </a:p>
        </p:txBody>
      </p:sp>
      <p:graphicFrame>
        <p:nvGraphicFramePr>
          <p:cNvPr id="6" name="TextBox 2">
            <a:extLst>
              <a:ext uri="{FF2B5EF4-FFF2-40B4-BE49-F238E27FC236}">
                <a16:creationId xmlns:a16="http://schemas.microsoft.com/office/drawing/2014/main" id="{F3E8AF96-1AA6-6F27-6C7B-77D5C3D686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4547898"/>
              </p:ext>
            </p:extLst>
          </p:nvPr>
        </p:nvGraphicFramePr>
        <p:xfrm>
          <a:off x="-83128" y="1533236"/>
          <a:ext cx="6336145" cy="5070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8D90CDB-CE28-5323-3F5A-74D0CACC57A1}"/>
              </a:ext>
            </a:extLst>
          </p:cNvPr>
          <p:cNvSpPr/>
          <p:nvPr/>
        </p:nvSpPr>
        <p:spPr>
          <a:xfrm>
            <a:off x="185308" y="4634058"/>
            <a:ext cx="2372111" cy="1301707"/>
          </a:xfrm>
          <a:prstGeom prst="roundRect">
            <a:avLst>
              <a:gd name="adj" fmla="val 10000"/>
            </a:avLst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AAF117-3609-9A22-9D03-BE716BFD332F}"/>
              </a:ext>
            </a:extLst>
          </p:cNvPr>
          <p:cNvGrpSpPr/>
          <p:nvPr/>
        </p:nvGrpSpPr>
        <p:grpSpPr>
          <a:xfrm>
            <a:off x="223255" y="4806374"/>
            <a:ext cx="2753277" cy="1797626"/>
            <a:chOff x="3388971" y="905163"/>
            <a:chExt cx="1346648" cy="4358247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10CF2973-56EE-BD00-26E0-36FE8C97F5E8}"/>
                </a:ext>
              </a:extLst>
            </p:cNvPr>
            <p:cNvSpPr/>
            <p:nvPr/>
          </p:nvSpPr>
          <p:spPr>
            <a:xfrm>
              <a:off x="3388971" y="905163"/>
              <a:ext cx="1325392" cy="340033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: Rounded Corners 5">
              <a:extLst>
                <a:ext uri="{FF2B5EF4-FFF2-40B4-BE49-F238E27FC236}">
                  <a16:creationId xmlns:a16="http://schemas.microsoft.com/office/drawing/2014/main" id="{9EA95E52-3BF6-F0CD-55C7-A21CB7F854D7}"/>
                </a:ext>
              </a:extLst>
            </p:cNvPr>
            <p:cNvSpPr txBox="1"/>
            <p:nvPr/>
          </p:nvSpPr>
          <p:spPr>
            <a:xfrm>
              <a:off x="3427790" y="943982"/>
              <a:ext cx="1307829" cy="43194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 </a:t>
              </a:r>
              <a:r>
                <a:rPr lang="en-US" sz="2400" kern="1200" dirty="0">
                  <a:sym typeface="Wingdings" panose="05000000000000000000" pitchFamily="2" charset="2"/>
                </a:rPr>
                <a:t>Must wait for response  </a:t>
              </a:r>
              <a:r>
                <a:rPr lang="en-US" sz="2400" kern="1200" dirty="0"/>
                <a:t> result that will arrive later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E5398A8-1229-508E-96BD-199D7979D863}"/>
              </a:ext>
            </a:extLst>
          </p:cNvPr>
          <p:cNvSpPr/>
          <p:nvPr/>
        </p:nvSpPr>
        <p:spPr>
          <a:xfrm>
            <a:off x="3155844" y="4421797"/>
            <a:ext cx="2372111" cy="1301708"/>
          </a:xfrm>
          <a:prstGeom prst="roundRect">
            <a:avLst>
              <a:gd name="adj" fmla="val 10000"/>
            </a:avLst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FDD65D2-50B1-E4A1-24C4-1B87A494C89C}"/>
              </a:ext>
            </a:extLst>
          </p:cNvPr>
          <p:cNvGrpSpPr/>
          <p:nvPr/>
        </p:nvGrpSpPr>
        <p:grpSpPr>
          <a:xfrm>
            <a:off x="3303109" y="3855027"/>
            <a:ext cx="2736651" cy="4073237"/>
            <a:chOff x="5008895" y="-356467"/>
            <a:chExt cx="1325392" cy="6596553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144FC9E-6C3D-4A9E-71E0-3DEC0F58D47E}"/>
                </a:ext>
              </a:extLst>
            </p:cNvPr>
            <p:cNvSpPr/>
            <p:nvPr/>
          </p:nvSpPr>
          <p:spPr>
            <a:xfrm>
              <a:off x="5008895" y="905163"/>
              <a:ext cx="1325392" cy="340033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: Rounded Corners 8">
              <a:extLst>
                <a:ext uri="{FF2B5EF4-FFF2-40B4-BE49-F238E27FC236}">
                  <a16:creationId xmlns:a16="http://schemas.microsoft.com/office/drawing/2014/main" id="{60B0A3B0-0BEB-49A8-09C5-A8C459BACE59}"/>
                </a:ext>
              </a:extLst>
            </p:cNvPr>
            <p:cNvSpPr txBox="1"/>
            <p:nvPr/>
          </p:nvSpPr>
          <p:spPr>
            <a:xfrm>
              <a:off x="5119506" y="-356467"/>
              <a:ext cx="1175962" cy="65965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Used in plain JavaScript, React, Vue, Angular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7D9D3BE-0DDC-4EFF-30C2-8B83B1A48B05}"/>
              </a:ext>
            </a:extLst>
          </p:cNvPr>
          <p:cNvSpPr txBox="1"/>
          <p:nvPr/>
        </p:nvSpPr>
        <p:spPr>
          <a:xfrm>
            <a:off x="6411191" y="2566555"/>
            <a:ext cx="4435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 Fetch, Then convert to </a:t>
            </a:r>
            <a:r>
              <a:rPr lang="en-US" dirty="0" err="1"/>
              <a:t>json</a:t>
            </a:r>
            <a:r>
              <a:rPr lang="en-US" dirty="0"/>
              <a:t> Then </a:t>
            </a:r>
            <a:r>
              <a:rPr lang="en-US" dirty="0" err="1"/>
              <a:t>pu</a:t>
            </a:r>
            <a:r>
              <a:rPr lang="en-US" dirty="0"/>
              <a:t> in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7E958-E693-C8A1-DD74-49AE12831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down the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244E9-CA79-5F1C-5E0A-D83083695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1)  fetch("https://server.com/users")  will return</a:t>
            </a:r>
          </a:p>
          <a:p>
            <a:pPr marL="0" indent="0">
              <a:buNone/>
            </a:pPr>
            <a:endParaRPr lang="en-US" b="1" dirty="0"/>
          </a:p>
          <a:p>
            <a:pPr marL="914126" lvl="2" indent="0">
              <a:buNone/>
            </a:pPr>
            <a:r>
              <a:rPr lang="en-US" b="1" dirty="0"/>
              <a:t>[</a:t>
            </a:r>
          </a:p>
          <a:p>
            <a:pPr marL="914126" lvl="2" indent="0">
              <a:buNone/>
            </a:pPr>
            <a:r>
              <a:rPr lang="en-US" b="1" dirty="0"/>
              <a:t>  { "name": "Alice" },</a:t>
            </a:r>
          </a:p>
          <a:p>
            <a:pPr marL="914126" lvl="2" indent="0">
              <a:buNone/>
            </a:pPr>
            <a:r>
              <a:rPr lang="en-US" b="1" dirty="0"/>
              <a:t>  { "name": "Bob" }</a:t>
            </a:r>
          </a:p>
          <a:p>
            <a:pPr marL="914126" lvl="2" indent="0">
              <a:buNone/>
            </a:pPr>
            <a:r>
              <a:rPr lang="en-US" b="1" dirty="0"/>
              <a:t>]</a:t>
            </a:r>
          </a:p>
          <a:p>
            <a:pPr marL="514350" indent="-514350">
              <a:buAutoNum type="arabicParenR" startAt="2"/>
            </a:pPr>
            <a:r>
              <a:rPr lang="en-US" b="1" dirty="0"/>
              <a:t>.then(response =&gt; </a:t>
            </a:r>
            <a:r>
              <a:rPr lang="en-US" b="1" dirty="0" err="1"/>
              <a:t>response.json</a:t>
            </a:r>
            <a:r>
              <a:rPr lang="en-US" b="1" dirty="0"/>
              <a:t>()) will convert the response to a JSON objects</a:t>
            </a:r>
          </a:p>
          <a:p>
            <a:pPr marL="514350" indent="-514350">
              <a:buAutoNum type="arabicParenR" startAt="2"/>
            </a:pPr>
            <a:r>
              <a:rPr lang="en-US" b="1" dirty="0"/>
              <a:t>.then(users =&gt; console.log(users))  takes the response from STEP 2 and saves in the users array (we have 2 JSON objects)</a:t>
            </a:r>
          </a:p>
          <a:p>
            <a:pPr marL="514350" indent="-514350">
              <a:buAutoNum type="arabicParenR" startAt="2"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81162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182880"/>
            <a:ext cx="441345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rPr sz="4000" dirty="0"/>
              <a:t>Using async/await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4015266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rPr sz="2800" dirty="0"/>
              <a:t>Modern syntax for fetch()</a:t>
            </a:r>
          </a:p>
          <a:p>
            <a:pPr>
              <a:defRPr sz="2000"/>
            </a:pPr>
            <a:r>
              <a:rPr sz="2800" dirty="0"/>
              <a:t>1. Await the response</a:t>
            </a:r>
          </a:p>
          <a:p>
            <a:pPr>
              <a:defRPr sz="2000"/>
            </a:pPr>
            <a:r>
              <a:rPr sz="2800" dirty="0"/>
              <a:t>2. Convert JSON</a:t>
            </a:r>
          </a:p>
          <a:p>
            <a:pPr>
              <a:defRPr sz="2000"/>
            </a:pPr>
            <a:r>
              <a:rPr sz="2800" dirty="0"/>
              <a:t>3. Use the returned data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08413" y="2722419"/>
            <a:ext cx="10713027" cy="3769821"/>
          </a:xfrm>
          <a:prstGeom prst="roundRect">
            <a:avLst/>
          </a:prstGeom>
          <a:solidFill>
            <a:srgbClr val="F5F5F5"/>
          </a:solidFill>
          <a:ln>
            <a:solidFill>
              <a:srgbClr val="AAAA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500">
                <a:latin typeface="Consolas"/>
              </a:defRPr>
            </a:pPr>
            <a:r>
              <a:rPr sz="2800" dirty="0">
                <a:solidFill>
                  <a:schemeClr val="tx1"/>
                </a:solidFill>
              </a:rPr>
              <a:t>async function </a:t>
            </a:r>
            <a:r>
              <a:rPr sz="2800" dirty="0" err="1">
                <a:solidFill>
                  <a:schemeClr val="tx1"/>
                </a:solidFill>
              </a:rPr>
              <a:t>loadUsers</a:t>
            </a:r>
            <a:r>
              <a:rPr sz="2800" dirty="0">
                <a:solidFill>
                  <a:schemeClr val="tx1"/>
                </a:solidFill>
              </a:rPr>
              <a:t>() {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 const response = await fetch("/</a:t>
            </a:r>
            <a:r>
              <a:rPr sz="2800" dirty="0" err="1">
                <a:solidFill>
                  <a:schemeClr val="tx1"/>
                </a:solidFill>
              </a:rPr>
              <a:t>api</a:t>
            </a:r>
            <a:r>
              <a:rPr sz="2800" dirty="0">
                <a:solidFill>
                  <a:schemeClr val="tx1"/>
                </a:solidFill>
              </a:rPr>
              <a:t>/users");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 const users =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   await </a:t>
            </a:r>
            <a:r>
              <a:rPr sz="2800" dirty="0" err="1">
                <a:solidFill>
                  <a:schemeClr val="tx1"/>
                </a:solidFill>
              </a:rPr>
              <a:t>response.json</a:t>
            </a:r>
            <a:r>
              <a:rPr sz="2800" dirty="0">
                <a:solidFill>
                  <a:schemeClr val="tx1"/>
                </a:solidFill>
              </a:rPr>
              <a:t>();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 console.log(users);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}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182880"/>
            <a:ext cx="411926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rPr sz="3600" dirty="0"/>
              <a:t>fetch() Takes a URL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953885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rPr sz="2800" dirty="0"/>
              <a:t>fetch() always takes a URL.</a:t>
            </a:r>
          </a:p>
          <a:p>
            <a:pPr>
              <a:defRPr sz="2000"/>
            </a:pPr>
            <a:endParaRPr sz="2800" dirty="0"/>
          </a:p>
          <a:p>
            <a:pPr>
              <a:defRPr sz="2000"/>
            </a:pPr>
            <a:r>
              <a:rPr sz="2800" dirty="0"/>
              <a:t>Relative path: fetch("/</a:t>
            </a:r>
            <a:r>
              <a:rPr sz="2800" dirty="0" err="1"/>
              <a:t>api</a:t>
            </a:r>
            <a:r>
              <a:rPr sz="2800" dirty="0"/>
              <a:t>/books")</a:t>
            </a:r>
          </a:p>
          <a:p>
            <a:pPr>
              <a:defRPr sz="2000"/>
            </a:pPr>
            <a:r>
              <a:rPr sz="2800" dirty="0"/>
              <a:t>→ Calls the SAME server.</a:t>
            </a:r>
          </a:p>
          <a:p>
            <a:pPr>
              <a:defRPr sz="2000"/>
            </a:pPr>
            <a:endParaRPr sz="2800" dirty="0"/>
          </a:p>
          <a:p>
            <a:pPr>
              <a:defRPr sz="2000"/>
            </a:pPr>
            <a:r>
              <a:rPr sz="2800" dirty="0"/>
              <a:t>Absolute URL:</a:t>
            </a:r>
          </a:p>
          <a:p>
            <a:pPr>
              <a:defRPr sz="2000"/>
            </a:pPr>
            <a:r>
              <a:rPr sz="2800" dirty="0"/>
              <a:t>fetch("https://api.mycompany.com/</a:t>
            </a:r>
            <a:r>
              <a:rPr sz="2800" dirty="0" err="1"/>
              <a:t>api</a:t>
            </a:r>
            <a:r>
              <a:rPr sz="2800" dirty="0"/>
              <a:t>/books")</a:t>
            </a:r>
          </a:p>
          <a:p>
            <a:pPr>
              <a:defRPr sz="2000"/>
            </a:pPr>
            <a:r>
              <a:rPr sz="2800" dirty="0"/>
              <a:t>→ Calls a DIFFERENT server.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20040" y="4270950"/>
            <a:ext cx="11247120" cy="2606040"/>
          </a:xfrm>
          <a:prstGeom prst="roundRect">
            <a:avLst/>
          </a:prstGeom>
          <a:solidFill>
            <a:srgbClr val="F5F5F5"/>
          </a:solidFill>
          <a:ln>
            <a:solidFill>
              <a:srgbClr val="AAAA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500">
                <a:latin typeface="Consolas"/>
              </a:defRPr>
            </a:pPr>
            <a:r>
              <a:rPr sz="3200" dirty="0">
                <a:solidFill>
                  <a:schemeClr val="tx1"/>
                </a:solidFill>
              </a:rPr>
              <a:t>// Same server</a:t>
            </a:r>
            <a:br>
              <a:rPr sz="3200" dirty="0">
                <a:solidFill>
                  <a:schemeClr val="tx1"/>
                </a:solidFill>
              </a:rPr>
            </a:br>
            <a:r>
              <a:rPr sz="3200" dirty="0">
                <a:solidFill>
                  <a:schemeClr val="tx1"/>
                </a:solidFill>
              </a:rPr>
              <a:t>fetch("/</a:t>
            </a:r>
            <a:r>
              <a:rPr sz="3200" dirty="0" err="1">
                <a:solidFill>
                  <a:schemeClr val="tx1"/>
                </a:solidFill>
              </a:rPr>
              <a:t>api</a:t>
            </a:r>
            <a:r>
              <a:rPr sz="3200" dirty="0">
                <a:solidFill>
                  <a:schemeClr val="tx1"/>
                </a:solidFill>
              </a:rPr>
              <a:t>/books");</a:t>
            </a:r>
            <a:br>
              <a:rPr sz="3200" dirty="0">
                <a:solidFill>
                  <a:schemeClr val="tx1"/>
                </a:solidFill>
              </a:rPr>
            </a:br>
            <a:br>
              <a:rPr sz="3200" dirty="0">
                <a:solidFill>
                  <a:schemeClr val="tx1"/>
                </a:solidFill>
              </a:rPr>
            </a:br>
            <a:r>
              <a:rPr sz="3200" dirty="0">
                <a:solidFill>
                  <a:schemeClr val="tx1"/>
                </a:solidFill>
              </a:rPr>
              <a:t>// Different server</a:t>
            </a:r>
            <a:br>
              <a:rPr sz="3200" dirty="0">
                <a:solidFill>
                  <a:schemeClr val="tx1"/>
                </a:solidFill>
              </a:rPr>
            </a:br>
            <a:r>
              <a:rPr sz="3200" dirty="0">
                <a:solidFill>
                  <a:schemeClr val="tx1"/>
                </a:solidFill>
              </a:rPr>
              <a:t>fetch("https://api.mycompany.com/</a:t>
            </a:r>
            <a:r>
              <a:rPr sz="3200" dirty="0" err="1">
                <a:solidFill>
                  <a:schemeClr val="tx1"/>
                </a:solidFill>
              </a:rPr>
              <a:t>api</a:t>
            </a:r>
            <a:r>
              <a:rPr sz="3200" dirty="0">
                <a:solidFill>
                  <a:schemeClr val="tx1"/>
                </a:solidFill>
              </a:rPr>
              <a:t>/books");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182880"/>
            <a:ext cx="55494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rPr sz="3600" dirty="0"/>
              <a:t>Same Server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3730336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rPr lang="en-US" sz="2800" dirty="0"/>
              <a:t>Here using NodeJS + </a:t>
            </a:r>
            <a:r>
              <a:rPr sz="2800" dirty="0"/>
              <a:t> Express server does two jobs:</a:t>
            </a:r>
          </a:p>
          <a:p>
            <a:pPr>
              <a:defRPr sz="2000"/>
            </a:pPr>
            <a:r>
              <a:rPr sz="2800" dirty="0"/>
              <a:t>• Serves HTML/CSS/JavaScript</a:t>
            </a:r>
          </a:p>
          <a:p>
            <a:pPr>
              <a:defRPr sz="2000"/>
            </a:pPr>
            <a:r>
              <a:rPr sz="2800" dirty="0"/>
              <a:t>• Serves REST API endpoints</a:t>
            </a:r>
          </a:p>
          <a:p>
            <a:pPr>
              <a:defRPr sz="2000"/>
            </a:pPr>
            <a:endParaRPr sz="2800" dirty="0"/>
          </a:p>
          <a:p>
            <a:pPr>
              <a:defRPr sz="2000"/>
            </a:pPr>
            <a:r>
              <a:rPr lang="en-US" sz="2800" dirty="0"/>
              <a:t>When the page later executes</a:t>
            </a:r>
          </a:p>
          <a:p>
            <a:pPr>
              <a:defRPr sz="2000"/>
            </a:pPr>
            <a:r>
              <a:rPr lang="en-US" sz="2800" dirty="0"/>
              <a:t>fetch("/</a:t>
            </a:r>
            <a:r>
              <a:rPr lang="en-US" sz="2800" dirty="0" err="1"/>
              <a:t>api</a:t>
            </a:r>
            <a:r>
              <a:rPr lang="en-US" sz="2800" dirty="0"/>
              <a:t>/books")</a:t>
            </a:r>
          </a:p>
          <a:p>
            <a:pPr>
              <a:defRPr sz="2000"/>
            </a:pPr>
            <a:r>
              <a:rPr lang="en-US" sz="2800" dirty="0"/>
              <a:t>the request goes back to the SAME Express server.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426527" y="2774372"/>
            <a:ext cx="7762298" cy="4216631"/>
          </a:xfrm>
          <a:prstGeom prst="roundRect">
            <a:avLst/>
          </a:prstGeom>
          <a:solidFill>
            <a:srgbClr val="F5F5F5"/>
          </a:solidFill>
          <a:ln>
            <a:solidFill>
              <a:srgbClr val="AAAA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500">
                <a:latin typeface="Consolas"/>
              </a:defRPr>
            </a:pPr>
            <a:r>
              <a:rPr sz="2800" dirty="0" err="1">
                <a:solidFill>
                  <a:schemeClr val="tx1"/>
                </a:solidFill>
              </a:rPr>
              <a:t>app.use</a:t>
            </a:r>
            <a:r>
              <a:rPr sz="2800" dirty="0">
                <a:solidFill>
                  <a:schemeClr val="tx1"/>
                </a:solidFill>
              </a:rPr>
              <a:t>(</a:t>
            </a:r>
            <a:r>
              <a:rPr sz="2800" dirty="0" err="1">
                <a:solidFill>
                  <a:schemeClr val="tx1"/>
                </a:solidFill>
              </a:rPr>
              <a:t>express.static</a:t>
            </a:r>
            <a:r>
              <a:rPr sz="2800" dirty="0">
                <a:solidFill>
                  <a:schemeClr val="tx1"/>
                </a:solidFill>
              </a:rPr>
              <a:t>("public"));</a:t>
            </a:r>
            <a:br>
              <a:rPr sz="2800" dirty="0">
                <a:solidFill>
                  <a:schemeClr val="tx1"/>
                </a:solidFill>
              </a:rPr>
            </a:br>
            <a:br>
              <a:rPr sz="2800" dirty="0">
                <a:solidFill>
                  <a:schemeClr val="tx1"/>
                </a:solidFill>
              </a:rPr>
            </a:br>
            <a:r>
              <a:rPr sz="2800" dirty="0" err="1">
                <a:solidFill>
                  <a:schemeClr val="tx1"/>
                </a:solidFill>
              </a:rPr>
              <a:t>app.get</a:t>
            </a:r>
            <a:r>
              <a:rPr sz="2800" dirty="0">
                <a:solidFill>
                  <a:schemeClr val="tx1"/>
                </a:solidFill>
              </a:rPr>
              <a:t>("/</a:t>
            </a:r>
            <a:r>
              <a:rPr sz="2800" dirty="0" err="1">
                <a:solidFill>
                  <a:schemeClr val="tx1"/>
                </a:solidFill>
              </a:rPr>
              <a:t>api</a:t>
            </a:r>
            <a:r>
              <a:rPr sz="2800" dirty="0">
                <a:solidFill>
                  <a:schemeClr val="tx1"/>
                </a:solidFill>
              </a:rPr>
              <a:t>/books",(</a:t>
            </a:r>
            <a:r>
              <a:rPr sz="2800" dirty="0" err="1">
                <a:solidFill>
                  <a:schemeClr val="tx1"/>
                </a:solidFill>
              </a:rPr>
              <a:t>req,res</a:t>
            </a:r>
            <a:r>
              <a:rPr sz="2800" dirty="0">
                <a:solidFill>
                  <a:schemeClr val="tx1"/>
                </a:solidFill>
              </a:rPr>
              <a:t>)=&gt;{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 </a:t>
            </a:r>
            <a:r>
              <a:rPr sz="2800" dirty="0" err="1">
                <a:solidFill>
                  <a:schemeClr val="tx1"/>
                </a:solidFill>
              </a:rPr>
              <a:t>res.json</a:t>
            </a:r>
            <a:r>
              <a:rPr sz="2800" dirty="0">
                <a:solidFill>
                  <a:schemeClr val="tx1"/>
                </a:solidFill>
              </a:rPr>
              <a:t>([{</a:t>
            </a:r>
            <a:r>
              <a:rPr sz="2800" dirty="0" err="1">
                <a:solidFill>
                  <a:schemeClr val="tx1"/>
                </a:solidFill>
              </a:rPr>
              <a:t>title:"Dune</a:t>
            </a:r>
            <a:r>
              <a:rPr sz="2800" dirty="0">
                <a:solidFill>
                  <a:schemeClr val="tx1"/>
                </a:solidFill>
              </a:rPr>
              <a:t>"}]);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});</a:t>
            </a:r>
            <a:br>
              <a:rPr sz="2800" dirty="0">
                <a:solidFill>
                  <a:schemeClr val="tx1"/>
                </a:solidFill>
              </a:rPr>
            </a:b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// Client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const r = await fetch("/</a:t>
            </a:r>
            <a:r>
              <a:rPr sz="2800" dirty="0" err="1">
                <a:solidFill>
                  <a:schemeClr val="tx1"/>
                </a:solidFill>
              </a:rPr>
              <a:t>api</a:t>
            </a:r>
            <a:r>
              <a:rPr sz="2800" dirty="0">
                <a:solidFill>
                  <a:schemeClr val="tx1"/>
                </a:solidFill>
              </a:rPr>
              <a:t>/books");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const books = await </a:t>
            </a:r>
            <a:r>
              <a:rPr sz="2800" dirty="0" err="1">
                <a:solidFill>
                  <a:schemeClr val="tx1"/>
                </a:solidFill>
              </a:rPr>
              <a:t>r.json</a:t>
            </a:r>
            <a:r>
              <a:rPr sz="2800" dirty="0">
                <a:solidFill>
                  <a:schemeClr val="tx1"/>
                </a:solidFill>
              </a:rPr>
              <a:t>();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182880"/>
            <a:ext cx="689137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rPr sz="4000" dirty="0"/>
              <a:t>Different Server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748794" cy="31085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rPr sz="2800" dirty="0"/>
              <a:t>Production apps often separate servers:</a:t>
            </a:r>
          </a:p>
          <a:p>
            <a:pPr>
              <a:defRPr sz="2000"/>
            </a:pPr>
            <a:r>
              <a:rPr sz="2800" dirty="0"/>
              <a:t>• Frontend server hosts HTML/JS</a:t>
            </a:r>
          </a:p>
          <a:p>
            <a:pPr>
              <a:defRPr sz="2000"/>
            </a:pPr>
            <a:r>
              <a:rPr sz="2800" dirty="0"/>
              <a:t>• Backend server hosts Express APIs</a:t>
            </a:r>
          </a:p>
          <a:p>
            <a:pPr>
              <a:defRPr sz="2000"/>
            </a:pPr>
            <a:endParaRPr sz="2800" dirty="0"/>
          </a:p>
          <a:p>
            <a:pPr>
              <a:defRPr sz="2000"/>
            </a:pPr>
            <a:r>
              <a:rPr sz="2800" dirty="0"/>
              <a:t>Use a full URL when calling another server.</a:t>
            </a:r>
          </a:p>
          <a:p>
            <a:pPr>
              <a:defRPr sz="2000"/>
            </a:pPr>
            <a:r>
              <a:rPr sz="2800" dirty="0"/>
              <a:t>Backend must enable CORS</a:t>
            </a:r>
            <a:r>
              <a:rPr lang="en-US" sz="2800" dirty="0"/>
              <a:t> (</a:t>
            </a:r>
            <a:r>
              <a:rPr lang="en-US" sz="2800" b="1" dirty="0"/>
              <a:t>Cross-Origin Resource Sharing</a:t>
            </a:r>
            <a:r>
              <a:rPr lang="en-US" sz="2800" dirty="0"/>
              <a:t>.) don’t worry</a:t>
            </a:r>
            <a:br>
              <a:rPr lang="en-US" sz="2800" dirty="0"/>
            </a:br>
            <a:r>
              <a:rPr lang="en-US" sz="2800" dirty="0"/>
              <a:t>about this yet.</a:t>
            </a:r>
            <a:endParaRPr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3241964" y="4018084"/>
            <a:ext cx="8639002" cy="2678776"/>
          </a:xfrm>
          <a:prstGeom prst="roundRect">
            <a:avLst/>
          </a:prstGeom>
          <a:solidFill>
            <a:srgbClr val="F5F5F5"/>
          </a:solidFill>
          <a:ln>
            <a:solidFill>
              <a:srgbClr val="AAAA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500">
                <a:latin typeface="Consolas"/>
              </a:defRPr>
            </a:pPr>
            <a:r>
              <a:rPr sz="2800" dirty="0">
                <a:solidFill>
                  <a:schemeClr val="tx1"/>
                </a:solidFill>
              </a:rPr>
              <a:t>fetch(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"https://api.mycompany.com/</a:t>
            </a:r>
            <a:r>
              <a:rPr sz="2800" dirty="0" err="1">
                <a:solidFill>
                  <a:schemeClr val="tx1"/>
                </a:solidFill>
              </a:rPr>
              <a:t>api</a:t>
            </a:r>
            <a:r>
              <a:rPr sz="2800" dirty="0">
                <a:solidFill>
                  <a:schemeClr val="tx1"/>
                </a:solidFill>
              </a:rPr>
              <a:t>/books"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);</a:t>
            </a:r>
            <a:br>
              <a:rPr sz="2800" dirty="0">
                <a:solidFill>
                  <a:schemeClr val="tx1"/>
                </a:solidFill>
              </a:rPr>
            </a:b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const </a:t>
            </a:r>
            <a:r>
              <a:rPr sz="2800" dirty="0" err="1">
                <a:solidFill>
                  <a:schemeClr val="tx1"/>
                </a:solidFill>
              </a:rPr>
              <a:t>cors</a:t>
            </a:r>
            <a:r>
              <a:rPr sz="2800" dirty="0">
                <a:solidFill>
                  <a:schemeClr val="tx1"/>
                </a:solidFill>
              </a:rPr>
              <a:t>=require("</a:t>
            </a:r>
            <a:r>
              <a:rPr sz="2800" dirty="0" err="1">
                <a:solidFill>
                  <a:schemeClr val="tx1"/>
                </a:solidFill>
              </a:rPr>
              <a:t>cors</a:t>
            </a:r>
            <a:r>
              <a:rPr sz="2800" dirty="0">
                <a:solidFill>
                  <a:schemeClr val="tx1"/>
                </a:solidFill>
              </a:rPr>
              <a:t>");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 err="1">
                <a:solidFill>
                  <a:schemeClr val="tx1"/>
                </a:solidFill>
              </a:rPr>
              <a:t>app.use</a:t>
            </a:r>
            <a:r>
              <a:rPr sz="2800" dirty="0">
                <a:solidFill>
                  <a:schemeClr val="tx1"/>
                </a:solidFill>
              </a:rPr>
              <a:t>(</a:t>
            </a:r>
            <a:r>
              <a:rPr sz="2800" dirty="0" err="1">
                <a:solidFill>
                  <a:schemeClr val="tx1"/>
                </a:solidFill>
              </a:rPr>
              <a:t>cors</a:t>
            </a:r>
            <a:r>
              <a:rPr sz="2800" dirty="0">
                <a:solidFill>
                  <a:schemeClr val="tx1"/>
                </a:solidFill>
              </a:rPr>
              <a:t>());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182880"/>
            <a:ext cx="409554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rPr sz="4400" dirty="0"/>
              <a:t>POST Requests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1109" y="972243"/>
            <a:ext cx="6207084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rPr sz="3600" dirty="0"/>
              <a:t>POST sends data to the server.</a:t>
            </a:r>
          </a:p>
          <a:p>
            <a:pPr>
              <a:defRPr sz="2000"/>
            </a:pPr>
            <a:r>
              <a:rPr sz="3600" dirty="0"/>
              <a:t>JSON is commonly used.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68780" y="3586940"/>
            <a:ext cx="10000211" cy="3115195"/>
          </a:xfrm>
          <a:prstGeom prst="roundRect">
            <a:avLst/>
          </a:prstGeom>
          <a:solidFill>
            <a:srgbClr val="F5F5F5"/>
          </a:solidFill>
          <a:ln>
            <a:solidFill>
              <a:srgbClr val="AAAA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500">
                <a:latin typeface="Consolas"/>
              </a:defRPr>
            </a:pPr>
            <a:r>
              <a:rPr sz="2800" dirty="0">
                <a:solidFill>
                  <a:schemeClr val="tx1"/>
                </a:solidFill>
              </a:rPr>
              <a:t>await fetch("/</a:t>
            </a:r>
            <a:r>
              <a:rPr sz="2800" dirty="0" err="1">
                <a:solidFill>
                  <a:schemeClr val="tx1"/>
                </a:solidFill>
              </a:rPr>
              <a:t>api</a:t>
            </a:r>
            <a:r>
              <a:rPr sz="2800" dirty="0">
                <a:solidFill>
                  <a:schemeClr val="tx1"/>
                </a:solidFill>
              </a:rPr>
              <a:t>/books",{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</a:t>
            </a:r>
            <a:r>
              <a:rPr sz="2800" dirty="0" err="1">
                <a:solidFill>
                  <a:schemeClr val="tx1"/>
                </a:solidFill>
              </a:rPr>
              <a:t>method:"POST</a:t>
            </a:r>
            <a:r>
              <a:rPr sz="2800" dirty="0">
                <a:solidFill>
                  <a:schemeClr val="tx1"/>
                </a:solidFill>
              </a:rPr>
              <a:t>",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headers:{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 "</a:t>
            </a:r>
            <a:r>
              <a:rPr sz="2800" dirty="0" err="1">
                <a:solidFill>
                  <a:schemeClr val="tx1"/>
                </a:solidFill>
              </a:rPr>
              <a:t>Content-Type":"application</a:t>
            </a:r>
            <a:r>
              <a:rPr sz="2800" dirty="0">
                <a:solidFill>
                  <a:schemeClr val="tx1"/>
                </a:solidFill>
              </a:rPr>
              <a:t>/</a:t>
            </a:r>
            <a:r>
              <a:rPr sz="2800" dirty="0" err="1">
                <a:solidFill>
                  <a:schemeClr val="tx1"/>
                </a:solidFill>
              </a:rPr>
              <a:t>json</a:t>
            </a:r>
            <a:r>
              <a:rPr sz="2800" dirty="0">
                <a:solidFill>
                  <a:schemeClr val="tx1"/>
                </a:solidFill>
              </a:rPr>
              <a:t>"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},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</a:t>
            </a:r>
            <a:r>
              <a:rPr sz="2800" dirty="0" err="1">
                <a:solidFill>
                  <a:schemeClr val="tx1"/>
                </a:solidFill>
              </a:rPr>
              <a:t>body:JSON.stringify</a:t>
            </a:r>
            <a:r>
              <a:rPr sz="2800" dirty="0">
                <a:solidFill>
                  <a:schemeClr val="tx1"/>
                </a:solidFill>
              </a:rPr>
              <a:t>(book)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});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215665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37981" y="673770"/>
            <a:ext cx="3219491" cy="20272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4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React Uses fetch()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990109" y="3553690"/>
            <a:ext cx="7714211" cy="2481349"/>
          </a:xfrm>
          <a:prstGeom prst="roundRect">
            <a:avLst/>
          </a:prstGeom>
          <a:solidFill>
            <a:srgbClr val="F5F5F5"/>
          </a:solidFill>
          <a:ln>
            <a:solidFill>
              <a:srgbClr val="AAAA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 sz="1500">
                <a:latin typeface="Consolas"/>
              </a:defRPr>
            </a:pPr>
            <a:r>
              <a:rPr sz="2800" dirty="0" err="1">
                <a:solidFill>
                  <a:schemeClr val="tx1"/>
                </a:solidFill>
              </a:rPr>
              <a:t>useEffect</a:t>
            </a:r>
            <a:r>
              <a:rPr sz="2800" dirty="0">
                <a:solidFill>
                  <a:schemeClr val="tx1"/>
                </a:solidFill>
              </a:rPr>
              <a:t>(()=&gt;{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fetch("/</a:t>
            </a:r>
            <a:r>
              <a:rPr sz="2800" dirty="0" err="1">
                <a:solidFill>
                  <a:schemeClr val="tx1"/>
                </a:solidFill>
              </a:rPr>
              <a:t>api</a:t>
            </a:r>
            <a:r>
              <a:rPr sz="2800" dirty="0">
                <a:solidFill>
                  <a:schemeClr val="tx1"/>
                </a:solidFill>
              </a:rPr>
              <a:t>/users")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  .then(r=&gt;</a:t>
            </a:r>
            <a:r>
              <a:rPr sz="2800" dirty="0" err="1">
                <a:solidFill>
                  <a:schemeClr val="tx1"/>
                </a:solidFill>
              </a:rPr>
              <a:t>r.json</a:t>
            </a:r>
            <a:r>
              <a:rPr sz="2800" dirty="0">
                <a:solidFill>
                  <a:schemeClr val="tx1"/>
                </a:solidFill>
              </a:rPr>
              <a:t>())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   .then(</a:t>
            </a:r>
            <a:r>
              <a:rPr sz="2800" dirty="0" err="1">
                <a:solidFill>
                  <a:schemeClr val="tx1"/>
                </a:solidFill>
              </a:rPr>
              <a:t>setUsers</a:t>
            </a:r>
            <a:r>
              <a:rPr sz="2800" dirty="0">
                <a:solidFill>
                  <a:schemeClr val="tx1"/>
                </a:solidFill>
              </a:rPr>
              <a:t>);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},[]);</a:t>
            </a:r>
            <a:endParaRPr lang="en-US" sz="2800">
              <a:solidFill>
                <a:schemeClr val="tx1"/>
              </a:solidFill>
            </a:endParaRPr>
          </a:p>
        </p:txBody>
      </p:sp>
      <p:graphicFrame>
        <p:nvGraphicFramePr>
          <p:cNvPr id="6" name="TextBox 2">
            <a:extLst>
              <a:ext uri="{FF2B5EF4-FFF2-40B4-BE49-F238E27FC236}">
                <a16:creationId xmlns:a16="http://schemas.microsoft.com/office/drawing/2014/main" id="{BF0217F0-415B-AE00-6544-ED34BD74F9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1273385"/>
              </p:ext>
            </p:extLst>
          </p:nvPr>
        </p:nvGraphicFramePr>
        <p:xfrm>
          <a:off x="5541228" y="541606"/>
          <a:ext cx="5809615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5781</TotalTime>
  <Words>678</Words>
  <Application>Microsoft Office PowerPoint</Application>
  <PresentationFormat>Custom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Break down the code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Lynne G</dc:creator>
  <cp:keywords/>
  <dc:description>generated using python-pptx</dc:description>
  <cp:lastModifiedBy>Lynne G</cp:lastModifiedBy>
  <cp:revision>9</cp:revision>
  <dcterms:created xsi:type="dcterms:W3CDTF">2013-01-27T09:14:16Z</dcterms:created>
  <dcterms:modified xsi:type="dcterms:W3CDTF">2026-07-20T21:43:16Z</dcterms:modified>
  <cp:category/>
</cp:coreProperties>
</file>