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3"/>
  </p:notesMasterIdLst>
  <p:handoutMasterIdLst>
    <p:handoutMasterId r:id="rId54"/>
  </p:handoutMasterIdLst>
  <p:sldIdLst>
    <p:sldId id="256" r:id="rId2"/>
    <p:sldId id="258" r:id="rId3"/>
    <p:sldId id="270" r:id="rId4"/>
    <p:sldId id="274" r:id="rId5"/>
    <p:sldId id="278" r:id="rId6"/>
    <p:sldId id="279" r:id="rId7"/>
    <p:sldId id="280" r:id="rId8"/>
    <p:sldId id="281" r:id="rId9"/>
    <p:sldId id="282" r:id="rId10"/>
    <p:sldId id="283" r:id="rId11"/>
    <p:sldId id="285" r:id="rId12"/>
    <p:sldId id="284" r:id="rId13"/>
    <p:sldId id="286" r:id="rId14"/>
    <p:sldId id="287" r:id="rId15"/>
    <p:sldId id="288" r:id="rId16"/>
    <p:sldId id="289" r:id="rId17"/>
    <p:sldId id="290" r:id="rId18"/>
    <p:sldId id="291" r:id="rId19"/>
    <p:sldId id="294" r:id="rId20"/>
    <p:sldId id="292" r:id="rId21"/>
    <p:sldId id="293" r:id="rId22"/>
    <p:sldId id="295" r:id="rId23"/>
    <p:sldId id="296" r:id="rId24"/>
    <p:sldId id="297" r:id="rId25"/>
    <p:sldId id="298" r:id="rId26"/>
    <p:sldId id="300" r:id="rId27"/>
    <p:sldId id="301" r:id="rId28"/>
    <p:sldId id="302" r:id="rId29"/>
    <p:sldId id="306" r:id="rId30"/>
    <p:sldId id="307" r:id="rId31"/>
    <p:sldId id="308" r:id="rId32"/>
    <p:sldId id="311" r:id="rId33"/>
    <p:sldId id="309" r:id="rId34"/>
    <p:sldId id="310" r:id="rId35"/>
    <p:sldId id="312" r:id="rId36"/>
    <p:sldId id="313" r:id="rId37"/>
    <p:sldId id="314" r:id="rId38"/>
    <p:sldId id="315" r:id="rId39"/>
    <p:sldId id="316" r:id="rId40"/>
    <p:sldId id="321" r:id="rId41"/>
    <p:sldId id="322" r:id="rId42"/>
    <p:sldId id="318" r:id="rId43"/>
    <p:sldId id="323" r:id="rId44"/>
    <p:sldId id="324" r:id="rId45"/>
    <p:sldId id="325" r:id="rId46"/>
    <p:sldId id="326" r:id="rId47"/>
    <p:sldId id="327" r:id="rId48"/>
    <p:sldId id="275" r:id="rId49"/>
    <p:sldId id="276" r:id="rId50"/>
    <p:sldId id="277" r:id="rId51"/>
    <p:sldId id="328" r:id="rId5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T" initials="" lastIdx="1" clrIdx="0"/>
  <p:cmAuthor id="1" name="Toni Zuccarini Ackley" initials="" lastIdx="0" clrIdx="1"/>
  <p:cmAuthor id="2" name="Jan Snyder" initials="JAS" lastIdx="20" clrIdx="2"/>
  <p:cmAuthor id="3" name="LD" initials="LD"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0925" autoAdjust="0"/>
  </p:normalViewPr>
  <p:slideViewPr>
    <p:cSldViewPr snapToGrid="0">
      <p:cViewPr>
        <p:scale>
          <a:sx n="76" d="100"/>
          <a:sy n="76" d="100"/>
        </p:scale>
        <p:origin x="-119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9" d="100"/>
          <a:sy n="49" d="100"/>
        </p:scale>
        <p:origin x="-193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17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17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r>
              <a:rPr lang="en-US"/>
              <a:t>&lt;#&gt;</a:t>
            </a:r>
          </a:p>
        </p:txBody>
      </p:sp>
      <p:sp>
        <p:nvSpPr>
          <p:cNvPr id="717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017ED06-6381-493D-BE91-6BB2DFB25FF0}" type="slidenum">
              <a:rPr lang="en-US"/>
              <a:pPr>
                <a:defRPr/>
              </a:pPr>
              <a:t>‹#›</a:t>
            </a:fld>
            <a:endParaRPr lang="en-US"/>
          </a:p>
        </p:txBody>
      </p:sp>
    </p:spTree>
    <p:extLst>
      <p:ext uri="{BB962C8B-B14F-4D97-AF65-F5344CB8AC3E}">
        <p14:creationId xmlns:p14="http://schemas.microsoft.com/office/powerpoint/2010/main" val="36675487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r>
              <a:rPr lang="en-US"/>
              <a:t>&lt;#&gt;</a:t>
            </a:r>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82C0981-C7DA-4DA7-8BF8-CB18277AB2D5}" type="slidenum">
              <a:rPr lang="en-US"/>
              <a:pPr>
                <a:defRPr/>
              </a:pPr>
              <a:t>‹#›</a:t>
            </a:fld>
            <a:endParaRPr lang="en-US"/>
          </a:p>
        </p:txBody>
      </p:sp>
    </p:spTree>
    <p:extLst>
      <p:ext uri="{BB962C8B-B14F-4D97-AF65-F5344CB8AC3E}">
        <p14:creationId xmlns:p14="http://schemas.microsoft.com/office/powerpoint/2010/main" val="1229089987"/>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6"/>
          <p:cNvSpPr>
            <a:spLocks noGrp="1" noChangeArrowheads="1"/>
          </p:cNvSpPr>
          <p:nvPr>
            <p:ph type="ftr" sz="quarter" idx="4"/>
          </p:nvPr>
        </p:nvSpPr>
        <p:spPr>
          <a:noFill/>
        </p:spPr>
        <p:txBody>
          <a:bodyPr/>
          <a:lstStyle/>
          <a:p>
            <a:r>
              <a:rPr lang="en-US" smtClean="0"/>
              <a:t>&lt;#&gt;</a:t>
            </a:r>
          </a:p>
        </p:txBody>
      </p:sp>
      <p:sp>
        <p:nvSpPr>
          <p:cNvPr id="16386" name="Rectangle 7"/>
          <p:cNvSpPr>
            <a:spLocks noGrp="1" noChangeArrowheads="1"/>
          </p:cNvSpPr>
          <p:nvPr>
            <p:ph type="sldNum" sz="quarter" idx="5"/>
          </p:nvPr>
        </p:nvSpPr>
        <p:spPr>
          <a:noFill/>
        </p:spPr>
        <p:txBody>
          <a:bodyPr/>
          <a:lstStyle/>
          <a:p>
            <a:fld id="{0739152A-97E6-4F11-A059-21E6F064A910}" type="slidenum">
              <a:rPr lang="en-US" smtClean="0"/>
              <a:pPr/>
              <a:t>1</a:t>
            </a:fld>
            <a:endParaRPr lang="en-US"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b="1" dirty="0" smtClean="0">
              <a:latin typeface="Times New Roman" pitchFamily="18" charset="0"/>
              <a:cs typeface="Times New Roman" pitchFamily="18" charset="0"/>
              <a:sym typeface="Bookshelf Symbol 7" pitchFamily="2" charset="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a:ln/>
        </p:spPr>
      </p:sp>
      <p:sp>
        <p:nvSpPr>
          <p:cNvPr id="30722" name="Notes Placeholder 2"/>
          <p:cNvSpPr>
            <a:spLocks noGrp="1"/>
          </p:cNvSpPr>
          <p:nvPr>
            <p:ph type="body" idx="1"/>
          </p:nvPr>
        </p:nvSpPr>
        <p:spPr>
          <a:noFill/>
          <a:ln/>
        </p:spPr>
        <p:txBody>
          <a:bodyPr/>
          <a:lstStyle/>
          <a:p>
            <a:endParaRPr lang="en-US" b="1" dirty="0" smtClean="0"/>
          </a:p>
        </p:txBody>
      </p:sp>
      <p:sp>
        <p:nvSpPr>
          <p:cNvPr id="30723" name="Footer Placeholder 3"/>
          <p:cNvSpPr>
            <a:spLocks noGrp="1"/>
          </p:cNvSpPr>
          <p:nvPr>
            <p:ph type="ftr" sz="quarter" idx="4"/>
          </p:nvPr>
        </p:nvSpPr>
        <p:spPr>
          <a:noFill/>
        </p:spPr>
        <p:txBody>
          <a:bodyPr/>
          <a:lstStyle/>
          <a:p>
            <a:r>
              <a:rPr lang="en-US" smtClean="0"/>
              <a:t>&lt;#&gt;</a:t>
            </a:r>
          </a:p>
        </p:txBody>
      </p:sp>
      <p:sp>
        <p:nvSpPr>
          <p:cNvPr id="30724" name="Slide Number Placeholder 4"/>
          <p:cNvSpPr>
            <a:spLocks noGrp="1"/>
          </p:cNvSpPr>
          <p:nvPr>
            <p:ph type="sldNum" sz="quarter" idx="5"/>
          </p:nvPr>
        </p:nvSpPr>
        <p:spPr>
          <a:noFill/>
        </p:spPr>
        <p:txBody>
          <a:bodyPr/>
          <a:lstStyle/>
          <a:p>
            <a:fld id="{6EF99301-DDA3-42DC-9267-2DE2A9796589}"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a:ln/>
        </p:spPr>
      </p:sp>
      <p:sp>
        <p:nvSpPr>
          <p:cNvPr id="32770" name="Notes Placeholder 2"/>
          <p:cNvSpPr>
            <a:spLocks noGrp="1"/>
          </p:cNvSpPr>
          <p:nvPr>
            <p:ph type="body" idx="1"/>
          </p:nvPr>
        </p:nvSpPr>
        <p:spPr>
          <a:noFill/>
          <a:ln/>
        </p:spPr>
        <p:txBody>
          <a:bodyPr/>
          <a:lstStyle/>
          <a:p>
            <a:endParaRPr lang="en-US" dirty="0" smtClean="0"/>
          </a:p>
        </p:txBody>
      </p:sp>
      <p:sp>
        <p:nvSpPr>
          <p:cNvPr id="32771" name="Footer Placeholder 3"/>
          <p:cNvSpPr>
            <a:spLocks noGrp="1"/>
          </p:cNvSpPr>
          <p:nvPr>
            <p:ph type="ftr" sz="quarter" idx="4"/>
          </p:nvPr>
        </p:nvSpPr>
        <p:spPr>
          <a:noFill/>
        </p:spPr>
        <p:txBody>
          <a:bodyPr/>
          <a:lstStyle/>
          <a:p>
            <a:r>
              <a:rPr lang="en-US" smtClean="0"/>
              <a:t>&lt;#&gt;</a:t>
            </a:r>
          </a:p>
        </p:txBody>
      </p:sp>
      <p:sp>
        <p:nvSpPr>
          <p:cNvPr id="32772" name="Slide Number Placeholder 4"/>
          <p:cNvSpPr>
            <a:spLocks noGrp="1"/>
          </p:cNvSpPr>
          <p:nvPr>
            <p:ph type="sldNum" sz="quarter" idx="5"/>
          </p:nvPr>
        </p:nvSpPr>
        <p:spPr>
          <a:noFill/>
        </p:spPr>
        <p:txBody>
          <a:bodyPr/>
          <a:lstStyle/>
          <a:p>
            <a:fld id="{6FFC48F7-B10E-44EB-86A3-EAFFE3FD2D1F}"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a:ln/>
        </p:spPr>
      </p:sp>
      <p:sp>
        <p:nvSpPr>
          <p:cNvPr id="34818" name="Notes Placeholder 2"/>
          <p:cNvSpPr>
            <a:spLocks noGrp="1"/>
          </p:cNvSpPr>
          <p:nvPr>
            <p:ph type="body" idx="1"/>
          </p:nvPr>
        </p:nvSpPr>
        <p:spPr>
          <a:noFill/>
          <a:ln/>
        </p:spPr>
        <p:txBody>
          <a:bodyPr/>
          <a:lstStyle/>
          <a:p>
            <a:endParaRPr lang="en-US" b="1" dirty="0" smtClean="0">
              <a:sym typeface="Bookshelf Symbol 7" pitchFamily="2" charset="2"/>
            </a:endParaRPr>
          </a:p>
        </p:txBody>
      </p:sp>
      <p:sp>
        <p:nvSpPr>
          <p:cNvPr id="34819" name="Footer Placeholder 3"/>
          <p:cNvSpPr>
            <a:spLocks noGrp="1"/>
          </p:cNvSpPr>
          <p:nvPr>
            <p:ph type="ftr" sz="quarter" idx="4"/>
          </p:nvPr>
        </p:nvSpPr>
        <p:spPr>
          <a:noFill/>
        </p:spPr>
        <p:txBody>
          <a:bodyPr/>
          <a:lstStyle/>
          <a:p>
            <a:r>
              <a:rPr lang="en-US" smtClean="0"/>
              <a:t>&lt;#&gt;</a:t>
            </a:r>
          </a:p>
        </p:txBody>
      </p:sp>
      <p:sp>
        <p:nvSpPr>
          <p:cNvPr id="34820" name="Slide Number Placeholder 4"/>
          <p:cNvSpPr>
            <a:spLocks noGrp="1"/>
          </p:cNvSpPr>
          <p:nvPr>
            <p:ph type="sldNum" sz="quarter" idx="5"/>
          </p:nvPr>
        </p:nvSpPr>
        <p:spPr>
          <a:noFill/>
        </p:spPr>
        <p:txBody>
          <a:bodyPr/>
          <a:lstStyle/>
          <a:p>
            <a:fld id="{E3A4DB0B-A1A9-4502-93F2-BB6D771C5C89}"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a:ln/>
        </p:spPr>
      </p:sp>
      <p:sp>
        <p:nvSpPr>
          <p:cNvPr id="36866" name="Notes Placeholder 2"/>
          <p:cNvSpPr>
            <a:spLocks noGrp="1"/>
          </p:cNvSpPr>
          <p:nvPr>
            <p:ph type="body" idx="1"/>
          </p:nvPr>
        </p:nvSpPr>
        <p:spPr>
          <a:noFill/>
          <a:ln/>
        </p:spPr>
        <p:txBody>
          <a:bodyPr/>
          <a:lstStyle/>
          <a:p>
            <a:endParaRPr lang="en-US" b="1" dirty="0" smtClean="0">
              <a:sym typeface="Bookshelf Symbol 7" pitchFamily="2" charset="2"/>
            </a:endParaRPr>
          </a:p>
        </p:txBody>
      </p:sp>
      <p:sp>
        <p:nvSpPr>
          <p:cNvPr id="36867" name="Footer Placeholder 3"/>
          <p:cNvSpPr>
            <a:spLocks noGrp="1"/>
          </p:cNvSpPr>
          <p:nvPr>
            <p:ph type="ftr" sz="quarter" idx="4"/>
          </p:nvPr>
        </p:nvSpPr>
        <p:spPr>
          <a:noFill/>
        </p:spPr>
        <p:txBody>
          <a:bodyPr/>
          <a:lstStyle/>
          <a:p>
            <a:r>
              <a:rPr lang="en-US" smtClean="0"/>
              <a:t>&lt;#&gt;</a:t>
            </a:r>
          </a:p>
        </p:txBody>
      </p:sp>
      <p:sp>
        <p:nvSpPr>
          <p:cNvPr id="36868" name="Slide Number Placeholder 4"/>
          <p:cNvSpPr>
            <a:spLocks noGrp="1"/>
          </p:cNvSpPr>
          <p:nvPr>
            <p:ph type="sldNum" sz="quarter" idx="5"/>
          </p:nvPr>
        </p:nvSpPr>
        <p:spPr>
          <a:noFill/>
        </p:spPr>
        <p:txBody>
          <a:bodyPr/>
          <a:lstStyle/>
          <a:p>
            <a:fld id="{44102C4B-FA93-4322-9541-E1A812E16F96}"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a:ln/>
        </p:spPr>
      </p:sp>
      <p:sp>
        <p:nvSpPr>
          <p:cNvPr id="38914" name="Notes Placeholder 2"/>
          <p:cNvSpPr>
            <a:spLocks noGrp="1"/>
          </p:cNvSpPr>
          <p:nvPr>
            <p:ph type="body" idx="1"/>
          </p:nvPr>
        </p:nvSpPr>
        <p:spPr>
          <a:noFill/>
          <a:ln/>
        </p:spPr>
        <p:txBody>
          <a:bodyPr/>
          <a:lstStyle/>
          <a:p>
            <a:endParaRPr lang="en-US" b="1" dirty="0" smtClean="0">
              <a:sym typeface="Bookshelf Symbol 7" pitchFamily="2" charset="2"/>
            </a:endParaRPr>
          </a:p>
        </p:txBody>
      </p:sp>
      <p:sp>
        <p:nvSpPr>
          <p:cNvPr id="38915" name="Footer Placeholder 3"/>
          <p:cNvSpPr>
            <a:spLocks noGrp="1"/>
          </p:cNvSpPr>
          <p:nvPr>
            <p:ph type="ftr" sz="quarter" idx="4"/>
          </p:nvPr>
        </p:nvSpPr>
        <p:spPr>
          <a:noFill/>
        </p:spPr>
        <p:txBody>
          <a:bodyPr/>
          <a:lstStyle/>
          <a:p>
            <a:r>
              <a:rPr lang="en-US" smtClean="0"/>
              <a:t>&lt;#&gt;</a:t>
            </a:r>
          </a:p>
        </p:txBody>
      </p:sp>
      <p:sp>
        <p:nvSpPr>
          <p:cNvPr id="38916" name="Slide Number Placeholder 4"/>
          <p:cNvSpPr>
            <a:spLocks noGrp="1"/>
          </p:cNvSpPr>
          <p:nvPr>
            <p:ph type="sldNum" sz="quarter" idx="5"/>
          </p:nvPr>
        </p:nvSpPr>
        <p:spPr>
          <a:noFill/>
        </p:spPr>
        <p:txBody>
          <a:bodyPr/>
          <a:lstStyle/>
          <a:p>
            <a:fld id="{648E5BE7-0F09-4F26-8A40-C9731243AF35}"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ln/>
        </p:spPr>
      </p:sp>
      <p:sp>
        <p:nvSpPr>
          <p:cNvPr id="40962" name="Notes Placeholder 2"/>
          <p:cNvSpPr>
            <a:spLocks noGrp="1"/>
          </p:cNvSpPr>
          <p:nvPr>
            <p:ph type="body" idx="1"/>
          </p:nvPr>
        </p:nvSpPr>
        <p:spPr>
          <a:noFill/>
          <a:ln/>
        </p:spPr>
        <p:txBody>
          <a:bodyPr/>
          <a:lstStyle/>
          <a:p>
            <a:endParaRPr lang="en-US" b="1" dirty="0" smtClean="0">
              <a:sym typeface="Bookshelf Symbol 7" pitchFamily="2" charset="2"/>
            </a:endParaRPr>
          </a:p>
        </p:txBody>
      </p:sp>
      <p:sp>
        <p:nvSpPr>
          <p:cNvPr id="40963" name="Footer Placeholder 3"/>
          <p:cNvSpPr>
            <a:spLocks noGrp="1"/>
          </p:cNvSpPr>
          <p:nvPr>
            <p:ph type="ftr" sz="quarter" idx="4"/>
          </p:nvPr>
        </p:nvSpPr>
        <p:spPr>
          <a:noFill/>
        </p:spPr>
        <p:txBody>
          <a:bodyPr/>
          <a:lstStyle/>
          <a:p>
            <a:r>
              <a:rPr lang="en-US" smtClean="0"/>
              <a:t>&lt;#&gt;</a:t>
            </a:r>
          </a:p>
        </p:txBody>
      </p:sp>
      <p:sp>
        <p:nvSpPr>
          <p:cNvPr id="40964" name="Slide Number Placeholder 4"/>
          <p:cNvSpPr>
            <a:spLocks noGrp="1"/>
          </p:cNvSpPr>
          <p:nvPr>
            <p:ph type="sldNum" sz="quarter" idx="5"/>
          </p:nvPr>
        </p:nvSpPr>
        <p:spPr>
          <a:noFill/>
        </p:spPr>
        <p:txBody>
          <a:bodyPr/>
          <a:lstStyle/>
          <a:p>
            <a:fld id="{CFF399BA-64EB-4CF2-9BD2-62CA01841EDC}"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ln/>
        </p:spPr>
      </p:sp>
      <p:sp>
        <p:nvSpPr>
          <p:cNvPr id="43010" name="Notes Placeholder 2"/>
          <p:cNvSpPr>
            <a:spLocks noGrp="1"/>
          </p:cNvSpPr>
          <p:nvPr>
            <p:ph type="body" idx="1"/>
          </p:nvPr>
        </p:nvSpPr>
        <p:spPr>
          <a:noFill/>
          <a:ln/>
        </p:spPr>
        <p:txBody>
          <a:bodyPr/>
          <a:lstStyle/>
          <a:p>
            <a:endParaRPr lang="en-US" b="1" dirty="0" smtClean="0">
              <a:sym typeface="Bookshelf Symbol 7" pitchFamily="2" charset="2"/>
            </a:endParaRPr>
          </a:p>
        </p:txBody>
      </p:sp>
      <p:sp>
        <p:nvSpPr>
          <p:cNvPr id="43011" name="Footer Placeholder 3"/>
          <p:cNvSpPr>
            <a:spLocks noGrp="1"/>
          </p:cNvSpPr>
          <p:nvPr>
            <p:ph type="ftr" sz="quarter" idx="4"/>
          </p:nvPr>
        </p:nvSpPr>
        <p:spPr>
          <a:noFill/>
        </p:spPr>
        <p:txBody>
          <a:bodyPr/>
          <a:lstStyle/>
          <a:p>
            <a:r>
              <a:rPr lang="en-US" smtClean="0"/>
              <a:t>&lt;#&gt;</a:t>
            </a:r>
          </a:p>
        </p:txBody>
      </p:sp>
      <p:sp>
        <p:nvSpPr>
          <p:cNvPr id="43012" name="Slide Number Placeholder 4"/>
          <p:cNvSpPr>
            <a:spLocks noGrp="1"/>
          </p:cNvSpPr>
          <p:nvPr>
            <p:ph type="sldNum" sz="quarter" idx="5"/>
          </p:nvPr>
        </p:nvSpPr>
        <p:spPr>
          <a:noFill/>
        </p:spPr>
        <p:txBody>
          <a:bodyPr/>
          <a:lstStyle/>
          <a:p>
            <a:fld id="{458EC3C0-C3B0-4739-B924-0FA08EBBB958}"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a:ln/>
        </p:spPr>
      </p:sp>
      <p:sp>
        <p:nvSpPr>
          <p:cNvPr id="47106" name="Notes Placeholder 2"/>
          <p:cNvSpPr>
            <a:spLocks noGrp="1"/>
          </p:cNvSpPr>
          <p:nvPr>
            <p:ph type="body" idx="1"/>
          </p:nvPr>
        </p:nvSpPr>
        <p:spPr>
          <a:noFill/>
          <a:ln/>
        </p:spPr>
        <p:txBody>
          <a:bodyPr/>
          <a:lstStyle/>
          <a:p>
            <a:endParaRPr lang="en-US" b="1" dirty="0" smtClean="0">
              <a:sym typeface="Bookshelf Symbol 7" pitchFamily="2" charset="2"/>
            </a:endParaRPr>
          </a:p>
        </p:txBody>
      </p:sp>
      <p:sp>
        <p:nvSpPr>
          <p:cNvPr id="47107" name="Footer Placeholder 3"/>
          <p:cNvSpPr>
            <a:spLocks noGrp="1"/>
          </p:cNvSpPr>
          <p:nvPr>
            <p:ph type="ftr" sz="quarter" idx="4"/>
          </p:nvPr>
        </p:nvSpPr>
        <p:spPr>
          <a:noFill/>
        </p:spPr>
        <p:txBody>
          <a:bodyPr/>
          <a:lstStyle/>
          <a:p>
            <a:r>
              <a:rPr lang="en-US" smtClean="0"/>
              <a:t>&lt;#&gt;</a:t>
            </a:r>
          </a:p>
        </p:txBody>
      </p:sp>
      <p:sp>
        <p:nvSpPr>
          <p:cNvPr id="47108" name="Slide Number Placeholder 4"/>
          <p:cNvSpPr>
            <a:spLocks noGrp="1"/>
          </p:cNvSpPr>
          <p:nvPr>
            <p:ph type="sldNum" sz="quarter" idx="5"/>
          </p:nvPr>
        </p:nvSpPr>
        <p:spPr>
          <a:noFill/>
        </p:spPr>
        <p:txBody>
          <a:bodyPr/>
          <a:lstStyle/>
          <a:p>
            <a:fld id="{63B6C62E-50F1-4745-96B3-7AE95452BEA2}"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a:ln/>
        </p:spPr>
      </p:sp>
      <p:sp>
        <p:nvSpPr>
          <p:cNvPr id="49154" name="Notes Placeholder 2"/>
          <p:cNvSpPr>
            <a:spLocks noGrp="1"/>
          </p:cNvSpPr>
          <p:nvPr>
            <p:ph type="body" idx="1"/>
          </p:nvPr>
        </p:nvSpPr>
        <p:spPr>
          <a:noFill/>
          <a:ln/>
        </p:spPr>
        <p:txBody>
          <a:bodyPr/>
          <a:lstStyle/>
          <a:p>
            <a:endParaRPr lang="en-US" dirty="0" smtClean="0"/>
          </a:p>
        </p:txBody>
      </p:sp>
      <p:sp>
        <p:nvSpPr>
          <p:cNvPr id="49155" name="Footer Placeholder 3"/>
          <p:cNvSpPr>
            <a:spLocks noGrp="1"/>
          </p:cNvSpPr>
          <p:nvPr>
            <p:ph type="ftr" sz="quarter" idx="4"/>
          </p:nvPr>
        </p:nvSpPr>
        <p:spPr>
          <a:noFill/>
        </p:spPr>
        <p:txBody>
          <a:bodyPr/>
          <a:lstStyle/>
          <a:p>
            <a:r>
              <a:rPr lang="en-US" smtClean="0"/>
              <a:t>&lt;#&gt;</a:t>
            </a:r>
          </a:p>
        </p:txBody>
      </p:sp>
      <p:sp>
        <p:nvSpPr>
          <p:cNvPr id="49156" name="Slide Number Placeholder 4"/>
          <p:cNvSpPr>
            <a:spLocks noGrp="1"/>
          </p:cNvSpPr>
          <p:nvPr>
            <p:ph type="sldNum" sz="quarter" idx="5"/>
          </p:nvPr>
        </p:nvSpPr>
        <p:spPr>
          <a:noFill/>
        </p:spPr>
        <p:txBody>
          <a:bodyPr/>
          <a:lstStyle/>
          <a:p>
            <a:fld id="{C1C81E54-BEA1-454F-A235-B147B403EDFD}"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a:ln/>
        </p:spPr>
      </p:sp>
      <p:sp>
        <p:nvSpPr>
          <p:cNvPr id="51202" name="Notes Placeholder 2"/>
          <p:cNvSpPr>
            <a:spLocks noGrp="1"/>
          </p:cNvSpPr>
          <p:nvPr>
            <p:ph type="body" idx="1"/>
          </p:nvPr>
        </p:nvSpPr>
        <p:spPr>
          <a:noFill/>
          <a:ln/>
        </p:spPr>
        <p:txBody>
          <a:bodyPr/>
          <a:lstStyle/>
          <a:p>
            <a:endParaRPr lang="en-US" dirty="0" smtClean="0"/>
          </a:p>
        </p:txBody>
      </p:sp>
      <p:sp>
        <p:nvSpPr>
          <p:cNvPr id="51203" name="Footer Placeholder 3"/>
          <p:cNvSpPr>
            <a:spLocks noGrp="1"/>
          </p:cNvSpPr>
          <p:nvPr>
            <p:ph type="ftr" sz="quarter" idx="4"/>
          </p:nvPr>
        </p:nvSpPr>
        <p:spPr>
          <a:noFill/>
        </p:spPr>
        <p:txBody>
          <a:bodyPr/>
          <a:lstStyle/>
          <a:p>
            <a:r>
              <a:rPr lang="en-US" smtClean="0"/>
              <a:t>&lt;#&gt;</a:t>
            </a:r>
          </a:p>
        </p:txBody>
      </p:sp>
      <p:sp>
        <p:nvSpPr>
          <p:cNvPr id="51204" name="Slide Number Placeholder 4"/>
          <p:cNvSpPr>
            <a:spLocks noGrp="1"/>
          </p:cNvSpPr>
          <p:nvPr>
            <p:ph type="sldNum" sz="quarter" idx="5"/>
          </p:nvPr>
        </p:nvSpPr>
        <p:spPr>
          <a:noFill/>
        </p:spPr>
        <p:txBody>
          <a:bodyPr/>
          <a:lstStyle/>
          <a:p>
            <a:fld id="{860C49AF-70F7-448F-98EE-745BA17966D2}"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en-US" smtClean="0"/>
              <a:t>&lt;#&gt;</a:t>
            </a:r>
            <a:endParaRPr lang="en-US"/>
          </a:p>
        </p:txBody>
      </p:sp>
      <p:sp>
        <p:nvSpPr>
          <p:cNvPr id="5" name="Slide Number Placeholder 4"/>
          <p:cNvSpPr>
            <a:spLocks noGrp="1"/>
          </p:cNvSpPr>
          <p:nvPr>
            <p:ph type="sldNum" sz="quarter" idx="11"/>
          </p:nvPr>
        </p:nvSpPr>
        <p:spPr/>
        <p:txBody>
          <a:bodyPr/>
          <a:lstStyle/>
          <a:p>
            <a:pPr>
              <a:defRPr/>
            </a:pPr>
            <a:fld id="{782C0981-C7DA-4DA7-8BF8-CB18277AB2D5}"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a:ln/>
        </p:spPr>
      </p:sp>
      <p:sp>
        <p:nvSpPr>
          <p:cNvPr id="53250" name="Notes Placeholder 2"/>
          <p:cNvSpPr>
            <a:spLocks noGrp="1"/>
          </p:cNvSpPr>
          <p:nvPr>
            <p:ph type="body" idx="1"/>
          </p:nvPr>
        </p:nvSpPr>
        <p:spPr>
          <a:noFill/>
          <a:ln/>
        </p:spPr>
        <p:txBody>
          <a:bodyPr/>
          <a:lstStyle/>
          <a:p>
            <a:endParaRPr lang="en-US" b="1" dirty="0" smtClean="0"/>
          </a:p>
        </p:txBody>
      </p:sp>
      <p:sp>
        <p:nvSpPr>
          <p:cNvPr id="53251" name="Footer Placeholder 3"/>
          <p:cNvSpPr>
            <a:spLocks noGrp="1"/>
          </p:cNvSpPr>
          <p:nvPr>
            <p:ph type="ftr" sz="quarter" idx="4"/>
          </p:nvPr>
        </p:nvSpPr>
        <p:spPr>
          <a:noFill/>
        </p:spPr>
        <p:txBody>
          <a:bodyPr/>
          <a:lstStyle/>
          <a:p>
            <a:r>
              <a:rPr lang="en-US" smtClean="0"/>
              <a:t>&lt;#&gt;</a:t>
            </a:r>
          </a:p>
        </p:txBody>
      </p:sp>
      <p:sp>
        <p:nvSpPr>
          <p:cNvPr id="53252" name="Slide Number Placeholder 4"/>
          <p:cNvSpPr>
            <a:spLocks noGrp="1"/>
          </p:cNvSpPr>
          <p:nvPr>
            <p:ph type="sldNum" sz="quarter" idx="5"/>
          </p:nvPr>
        </p:nvSpPr>
        <p:spPr>
          <a:noFill/>
        </p:spPr>
        <p:txBody>
          <a:bodyPr/>
          <a:lstStyle/>
          <a:p>
            <a:fld id="{0D9CF9B2-CC04-4CB4-A660-BA51686068D3}"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a:ln/>
        </p:spPr>
      </p:sp>
      <p:sp>
        <p:nvSpPr>
          <p:cNvPr id="55298" name="Notes Placeholder 2"/>
          <p:cNvSpPr>
            <a:spLocks noGrp="1"/>
          </p:cNvSpPr>
          <p:nvPr>
            <p:ph type="body" idx="1"/>
          </p:nvPr>
        </p:nvSpPr>
        <p:spPr>
          <a:noFill/>
          <a:ln/>
        </p:spPr>
        <p:txBody>
          <a:bodyPr/>
          <a:lstStyle/>
          <a:p>
            <a:endParaRPr lang="en-US" b="1" dirty="0" smtClean="0">
              <a:sym typeface="Bookshelf Symbol 7" pitchFamily="2" charset="2"/>
            </a:endParaRPr>
          </a:p>
        </p:txBody>
      </p:sp>
      <p:sp>
        <p:nvSpPr>
          <p:cNvPr id="55299" name="Footer Placeholder 3"/>
          <p:cNvSpPr>
            <a:spLocks noGrp="1"/>
          </p:cNvSpPr>
          <p:nvPr>
            <p:ph type="ftr" sz="quarter" idx="4"/>
          </p:nvPr>
        </p:nvSpPr>
        <p:spPr>
          <a:noFill/>
        </p:spPr>
        <p:txBody>
          <a:bodyPr/>
          <a:lstStyle/>
          <a:p>
            <a:r>
              <a:rPr lang="en-US" smtClean="0"/>
              <a:t>&lt;#&gt;</a:t>
            </a:r>
          </a:p>
        </p:txBody>
      </p:sp>
      <p:sp>
        <p:nvSpPr>
          <p:cNvPr id="55300" name="Slide Number Placeholder 4"/>
          <p:cNvSpPr>
            <a:spLocks noGrp="1"/>
          </p:cNvSpPr>
          <p:nvPr>
            <p:ph type="sldNum" sz="quarter" idx="5"/>
          </p:nvPr>
        </p:nvSpPr>
        <p:spPr>
          <a:noFill/>
        </p:spPr>
        <p:txBody>
          <a:bodyPr/>
          <a:lstStyle/>
          <a:p>
            <a:fld id="{F27C012C-2DC5-424B-9EAA-8B80FCFE7973}"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a:ln/>
        </p:spPr>
      </p:sp>
      <p:sp>
        <p:nvSpPr>
          <p:cNvPr id="57346" name="Notes Placeholder 2"/>
          <p:cNvSpPr>
            <a:spLocks noGrp="1"/>
          </p:cNvSpPr>
          <p:nvPr>
            <p:ph type="body" idx="1"/>
          </p:nvPr>
        </p:nvSpPr>
        <p:spPr>
          <a:noFill/>
          <a:ln/>
        </p:spPr>
        <p:txBody>
          <a:bodyPr/>
          <a:lstStyle/>
          <a:p>
            <a:endParaRPr lang="en-US" dirty="0" smtClean="0"/>
          </a:p>
        </p:txBody>
      </p:sp>
      <p:sp>
        <p:nvSpPr>
          <p:cNvPr id="57347" name="Footer Placeholder 3"/>
          <p:cNvSpPr>
            <a:spLocks noGrp="1"/>
          </p:cNvSpPr>
          <p:nvPr>
            <p:ph type="ftr" sz="quarter" idx="4"/>
          </p:nvPr>
        </p:nvSpPr>
        <p:spPr>
          <a:noFill/>
        </p:spPr>
        <p:txBody>
          <a:bodyPr/>
          <a:lstStyle/>
          <a:p>
            <a:r>
              <a:rPr lang="en-US" smtClean="0"/>
              <a:t>&lt;#&gt;</a:t>
            </a:r>
          </a:p>
        </p:txBody>
      </p:sp>
      <p:sp>
        <p:nvSpPr>
          <p:cNvPr id="57348" name="Slide Number Placeholder 4"/>
          <p:cNvSpPr>
            <a:spLocks noGrp="1"/>
          </p:cNvSpPr>
          <p:nvPr>
            <p:ph type="sldNum" sz="quarter" idx="5"/>
          </p:nvPr>
        </p:nvSpPr>
        <p:spPr>
          <a:noFill/>
        </p:spPr>
        <p:txBody>
          <a:bodyPr/>
          <a:lstStyle/>
          <a:p>
            <a:fld id="{6EF4F96F-42A9-4DAF-B42C-4B7988C4E575}"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a:ln/>
        </p:spPr>
      </p:sp>
      <p:sp>
        <p:nvSpPr>
          <p:cNvPr id="59394" name="Notes Placeholder 2"/>
          <p:cNvSpPr>
            <a:spLocks noGrp="1"/>
          </p:cNvSpPr>
          <p:nvPr>
            <p:ph type="body" idx="1"/>
          </p:nvPr>
        </p:nvSpPr>
        <p:spPr>
          <a:noFill/>
          <a:ln/>
        </p:spPr>
        <p:txBody>
          <a:bodyPr/>
          <a:lstStyle/>
          <a:p>
            <a:endParaRPr lang="en-US" b="1" dirty="0" smtClean="0">
              <a:sym typeface="Bookshelf Symbol 7" pitchFamily="2" charset="2"/>
            </a:endParaRPr>
          </a:p>
        </p:txBody>
      </p:sp>
      <p:sp>
        <p:nvSpPr>
          <p:cNvPr id="59395" name="Footer Placeholder 3"/>
          <p:cNvSpPr>
            <a:spLocks noGrp="1"/>
          </p:cNvSpPr>
          <p:nvPr>
            <p:ph type="ftr" sz="quarter" idx="4"/>
          </p:nvPr>
        </p:nvSpPr>
        <p:spPr>
          <a:noFill/>
        </p:spPr>
        <p:txBody>
          <a:bodyPr/>
          <a:lstStyle/>
          <a:p>
            <a:r>
              <a:rPr lang="en-US" smtClean="0"/>
              <a:t>&lt;#&gt;</a:t>
            </a:r>
          </a:p>
        </p:txBody>
      </p:sp>
      <p:sp>
        <p:nvSpPr>
          <p:cNvPr id="59396" name="Slide Number Placeholder 4"/>
          <p:cNvSpPr>
            <a:spLocks noGrp="1"/>
          </p:cNvSpPr>
          <p:nvPr>
            <p:ph type="sldNum" sz="quarter" idx="5"/>
          </p:nvPr>
        </p:nvSpPr>
        <p:spPr>
          <a:noFill/>
        </p:spPr>
        <p:txBody>
          <a:bodyPr/>
          <a:lstStyle/>
          <a:p>
            <a:fld id="{827CD2F2-CCBB-4F55-A882-D414025B5279}"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a:ln/>
        </p:spPr>
      </p:sp>
      <p:sp>
        <p:nvSpPr>
          <p:cNvPr id="61442" name="Notes Placeholder 2"/>
          <p:cNvSpPr>
            <a:spLocks noGrp="1"/>
          </p:cNvSpPr>
          <p:nvPr>
            <p:ph type="body" idx="1"/>
          </p:nvPr>
        </p:nvSpPr>
        <p:spPr>
          <a:noFill/>
          <a:ln/>
        </p:spPr>
        <p:txBody>
          <a:bodyPr/>
          <a:lstStyle/>
          <a:p>
            <a:endParaRPr lang="en-US" dirty="0" smtClean="0"/>
          </a:p>
        </p:txBody>
      </p:sp>
      <p:sp>
        <p:nvSpPr>
          <p:cNvPr id="61443" name="Footer Placeholder 3"/>
          <p:cNvSpPr>
            <a:spLocks noGrp="1"/>
          </p:cNvSpPr>
          <p:nvPr>
            <p:ph type="ftr" sz="quarter" idx="4"/>
          </p:nvPr>
        </p:nvSpPr>
        <p:spPr>
          <a:noFill/>
        </p:spPr>
        <p:txBody>
          <a:bodyPr/>
          <a:lstStyle/>
          <a:p>
            <a:r>
              <a:rPr lang="en-US" smtClean="0"/>
              <a:t>&lt;#&gt;</a:t>
            </a:r>
          </a:p>
        </p:txBody>
      </p:sp>
      <p:sp>
        <p:nvSpPr>
          <p:cNvPr id="61444" name="Slide Number Placeholder 4"/>
          <p:cNvSpPr>
            <a:spLocks noGrp="1"/>
          </p:cNvSpPr>
          <p:nvPr>
            <p:ph type="sldNum" sz="quarter" idx="5"/>
          </p:nvPr>
        </p:nvSpPr>
        <p:spPr>
          <a:noFill/>
        </p:spPr>
        <p:txBody>
          <a:bodyPr/>
          <a:lstStyle/>
          <a:p>
            <a:fld id="{3C59CA6F-05E1-4784-BA7F-3A8CB3C72313}"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a:bodyPr>
          <a:lstStyle/>
          <a:p>
            <a:endParaRPr lang="en-US" dirty="0" smtClean="0"/>
          </a:p>
        </p:txBody>
      </p:sp>
      <p:sp>
        <p:nvSpPr>
          <p:cNvPr id="63491" name="Footer Placeholder 3"/>
          <p:cNvSpPr>
            <a:spLocks noGrp="1"/>
          </p:cNvSpPr>
          <p:nvPr>
            <p:ph type="ftr" sz="quarter" idx="4"/>
          </p:nvPr>
        </p:nvSpPr>
        <p:spPr>
          <a:noFill/>
        </p:spPr>
        <p:txBody>
          <a:bodyPr/>
          <a:lstStyle/>
          <a:p>
            <a:r>
              <a:rPr lang="en-US" smtClean="0"/>
              <a:t>&lt;#&gt;</a:t>
            </a:r>
          </a:p>
        </p:txBody>
      </p:sp>
      <p:sp>
        <p:nvSpPr>
          <p:cNvPr id="63492" name="Slide Number Placeholder 4"/>
          <p:cNvSpPr>
            <a:spLocks noGrp="1"/>
          </p:cNvSpPr>
          <p:nvPr>
            <p:ph type="sldNum" sz="quarter" idx="5"/>
          </p:nvPr>
        </p:nvSpPr>
        <p:spPr>
          <a:noFill/>
        </p:spPr>
        <p:txBody>
          <a:bodyPr/>
          <a:lstStyle/>
          <a:p>
            <a:fld id="{305A4B2C-82BA-4CBC-BDCD-6C7AEC92E5D0}"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a:ln/>
        </p:spPr>
      </p:sp>
      <p:sp>
        <p:nvSpPr>
          <p:cNvPr id="65538" name="Notes Placeholder 2"/>
          <p:cNvSpPr>
            <a:spLocks noGrp="1"/>
          </p:cNvSpPr>
          <p:nvPr>
            <p:ph type="body" idx="1"/>
          </p:nvPr>
        </p:nvSpPr>
        <p:spPr>
          <a:noFill/>
          <a:ln/>
        </p:spPr>
        <p:txBody>
          <a:bodyPr/>
          <a:lstStyle/>
          <a:p>
            <a:endParaRPr lang="en-US" dirty="0" smtClean="0"/>
          </a:p>
        </p:txBody>
      </p:sp>
      <p:sp>
        <p:nvSpPr>
          <p:cNvPr id="65539" name="Footer Placeholder 3"/>
          <p:cNvSpPr>
            <a:spLocks noGrp="1"/>
          </p:cNvSpPr>
          <p:nvPr>
            <p:ph type="ftr" sz="quarter" idx="4"/>
          </p:nvPr>
        </p:nvSpPr>
        <p:spPr>
          <a:noFill/>
        </p:spPr>
        <p:txBody>
          <a:bodyPr/>
          <a:lstStyle/>
          <a:p>
            <a:r>
              <a:rPr lang="en-US" smtClean="0"/>
              <a:t>&lt;#&gt;</a:t>
            </a:r>
          </a:p>
        </p:txBody>
      </p:sp>
      <p:sp>
        <p:nvSpPr>
          <p:cNvPr id="65540" name="Slide Number Placeholder 4"/>
          <p:cNvSpPr>
            <a:spLocks noGrp="1"/>
          </p:cNvSpPr>
          <p:nvPr>
            <p:ph type="sldNum" sz="quarter" idx="5"/>
          </p:nvPr>
        </p:nvSpPr>
        <p:spPr>
          <a:noFill/>
        </p:spPr>
        <p:txBody>
          <a:bodyPr/>
          <a:lstStyle/>
          <a:p>
            <a:fld id="{F779F97D-91F3-45B4-8F01-02DD966B5244}"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a:ln/>
        </p:spPr>
      </p:sp>
      <p:sp>
        <p:nvSpPr>
          <p:cNvPr id="67586" name="Notes Placeholder 2"/>
          <p:cNvSpPr>
            <a:spLocks noGrp="1"/>
          </p:cNvSpPr>
          <p:nvPr>
            <p:ph type="body" idx="1"/>
          </p:nvPr>
        </p:nvSpPr>
        <p:spPr>
          <a:noFill/>
          <a:ln/>
        </p:spPr>
        <p:txBody>
          <a:bodyPr/>
          <a:lstStyle/>
          <a:p>
            <a:endParaRPr lang="en-US" b="1" dirty="0" smtClean="0"/>
          </a:p>
        </p:txBody>
      </p:sp>
      <p:sp>
        <p:nvSpPr>
          <p:cNvPr id="67587" name="Footer Placeholder 3"/>
          <p:cNvSpPr>
            <a:spLocks noGrp="1"/>
          </p:cNvSpPr>
          <p:nvPr>
            <p:ph type="ftr" sz="quarter" idx="4"/>
          </p:nvPr>
        </p:nvSpPr>
        <p:spPr>
          <a:noFill/>
        </p:spPr>
        <p:txBody>
          <a:bodyPr/>
          <a:lstStyle/>
          <a:p>
            <a:r>
              <a:rPr lang="en-US" smtClean="0"/>
              <a:t>&lt;#&gt;</a:t>
            </a:r>
          </a:p>
        </p:txBody>
      </p:sp>
      <p:sp>
        <p:nvSpPr>
          <p:cNvPr id="67588" name="Slide Number Placeholder 4"/>
          <p:cNvSpPr>
            <a:spLocks noGrp="1"/>
          </p:cNvSpPr>
          <p:nvPr>
            <p:ph type="sldNum" sz="quarter" idx="5"/>
          </p:nvPr>
        </p:nvSpPr>
        <p:spPr>
          <a:noFill/>
        </p:spPr>
        <p:txBody>
          <a:bodyPr/>
          <a:lstStyle/>
          <a:p>
            <a:fld id="{1D717EA4-B0F7-4068-921A-B046799FB5BF}"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a:ln/>
        </p:spPr>
      </p:sp>
      <p:sp>
        <p:nvSpPr>
          <p:cNvPr id="69634" name="Notes Placeholder 2"/>
          <p:cNvSpPr>
            <a:spLocks noGrp="1"/>
          </p:cNvSpPr>
          <p:nvPr>
            <p:ph type="body" idx="1"/>
          </p:nvPr>
        </p:nvSpPr>
        <p:spPr>
          <a:noFill/>
          <a:ln/>
        </p:spPr>
        <p:txBody>
          <a:bodyPr/>
          <a:lstStyle/>
          <a:p>
            <a:endParaRPr lang="en-US" b="1" dirty="0" smtClean="0">
              <a:sym typeface="Bookshelf Symbol 7" pitchFamily="2" charset="2"/>
            </a:endParaRPr>
          </a:p>
        </p:txBody>
      </p:sp>
      <p:sp>
        <p:nvSpPr>
          <p:cNvPr id="69635" name="Footer Placeholder 3"/>
          <p:cNvSpPr>
            <a:spLocks noGrp="1"/>
          </p:cNvSpPr>
          <p:nvPr>
            <p:ph type="ftr" sz="quarter" idx="4"/>
          </p:nvPr>
        </p:nvSpPr>
        <p:spPr>
          <a:noFill/>
        </p:spPr>
        <p:txBody>
          <a:bodyPr/>
          <a:lstStyle/>
          <a:p>
            <a:r>
              <a:rPr lang="en-US" smtClean="0"/>
              <a:t>&lt;#&gt;</a:t>
            </a:r>
          </a:p>
        </p:txBody>
      </p:sp>
      <p:sp>
        <p:nvSpPr>
          <p:cNvPr id="69636" name="Slide Number Placeholder 4"/>
          <p:cNvSpPr>
            <a:spLocks noGrp="1"/>
          </p:cNvSpPr>
          <p:nvPr>
            <p:ph type="sldNum" sz="quarter" idx="5"/>
          </p:nvPr>
        </p:nvSpPr>
        <p:spPr>
          <a:noFill/>
        </p:spPr>
        <p:txBody>
          <a:bodyPr/>
          <a:lstStyle/>
          <a:p>
            <a:fld id="{9952AF04-EDE9-4476-AE40-1644F5291CC2}"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p:cNvSpPr>
          <p:nvPr>
            <p:ph type="sldImg"/>
          </p:nvPr>
        </p:nvSpPr>
        <p:spPr>
          <a:ln/>
        </p:spPr>
      </p:sp>
      <p:sp>
        <p:nvSpPr>
          <p:cNvPr id="77826" name="Notes Placeholder 2"/>
          <p:cNvSpPr>
            <a:spLocks noGrp="1"/>
          </p:cNvSpPr>
          <p:nvPr>
            <p:ph type="body" idx="1"/>
          </p:nvPr>
        </p:nvSpPr>
        <p:spPr>
          <a:noFill/>
          <a:ln/>
        </p:spPr>
        <p:txBody>
          <a:bodyPr/>
          <a:lstStyle/>
          <a:p>
            <a:endParaRPr lang="en-US" b="1" dirty="0" smtClean="0">
              <a:sym typeface="Bookshelf Symbol 7" pitchFamily="2" charset="2"/>
            </a:endParaRPr>
          </a:p>
        </p:txBody>
      </p:sp>
      <p:sp>
        <p:nvSpPr>
          <p:cNvPr id="77827" name="Footer Placeholder 3"/>
          <p:cNvSpPr>
            <a:spLocks noGrp="1"/>
          </p:cNvSpPr>
          <p:nvPr>
            <p:ph type="ftr" sz="quarter" idx="4"/>
          </p:nvPr>
        </p:nvSpPr>
        <p:spPr>
          <a:noFill/>
        </p:spPr>
        <p:txBody>
          <a:bodyPr/>
          <a:lstStyle/>
          <a:p>
            <a:r>
              <a:rPr lang="en-US" smtClean="0"/>
              <a:t>&lt;#&gt;</a:t>
            </a:r>
          </a:p>
        </p:txBody>
      </p:sp>
      <p:sp>
        <p:nvSpPr>
          <p:cNvPr id="77828" name="Slide Number Placeholder 4"/>
          <p:cNvSpPr>
            <a:spLocks noGrp="1"/>
          </p:cNvSpPr>
          <p:nvPr>
            <p:ph type="sldNum" sz="quarter" idx="5"/>
          </p:nvPr>
        </p:nvSpPr>
        <p:spPr>
          <a:noFill/>
        </p:spPr>
        <p:txBody>
          <a:bodyPr/>
          <a:lstStyle/>
          <a:p>
            <a:fld id="{D3591225-0369-4934-9CB0-FB490A2D86F2}"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en-US" smtClean="0"/>
              <a:t>&lt;#&gt;</a:t>
            </a:r>
            <a:endParaRPr lang="en-US"/>
          </a:p>
        </p:txBody>
      </p:sp>
      <p:sp>
        <p:nvSpPr>
          <p:cNvPr id="5" name="Slide Number Placeholder 4"/>
          <p:cNvSpPr>
            <a:spLocks noGrp="1"/>
          </p:cNvSpPr>
          <p:nvPr>
            <p:ph type="sldNum" sz="quarter" idx="11"/>
          </p:nvPr>
        </p:nvSpPr>
        <p:spPr/>
        <p:txBody>
          <a:bodyPr/>
          <a:lstStyle/>
          <a:p>
            <a:pPr>
              <a:defRPr/>
            </a:pPr>
            <a:fld id="{782C0981-C7DA-4DA7-8BF8-CB18277AB2D5}"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a:ln/>
        </p:spPr>
      </p:sp>
      <p:sp>
        <p:nvSpPr>
          <p:cNvPr id="79874" name="Notes Placeholder 2"/>
          <p:cNvSpPr>
            <a:spLocks noGrp="1"/>
          </p:cNvSpPr>
          <p:nvPr>
            <p:ph type="body" idx="1"/>
          </p:nvPr>
        </p:nvSpPr>
        <p:spPr>
          <a:noFill/>
          <a:ln/>
        </p:spPr>
        <p:txBody>
          <a:bodyPr/>
          <a:lstStyle/>
          <a:p>
            <a:endParaRPr lang="en-US" b="1" dirty="0" smtClean="0">
              <a:sym typeface="Bookshelf Symbol 7" pitchFamily="2" charset="2"/>
            </a:endParaRPr>
          </a:p>
        </p:txBody>
      </p:sp>
      <p:sp>
        <p:nvSpPr>
          <p:cNvPr id="79875" name="Footer Placeholder 3"/>
          <p:cNvSpPr>
            <a:spLocks noGrp="1"/>
          </p:cNvSpPr>
          <p:nvPr>
            <p:ph type="ftr" sz="quarter" idx="4"/>
          </p:nvPr>
        </p:nvSpPr>
        <p:spPr>
          <a:noFill/>
        </p:spPr>
        <p:txBody>
          <a:bodyPr/>
          <a:lstStyle/>
          <a:p>
            <a:r>
              <a:rPr lang="en-US" smtClean="0"/>
              <a:t>&lt;#&gt;</a:t>
            </a:r>
          </a:p>
        </p:txBody>
      </p:sp>
      <p:sp>
        <p:nvSpPr>
          <p:cNvPr id="79876" name="Slide Number Placeholder 4"/>
          <p:cNvSpPr>
            <a:spLocks noGrp="1"/>
          </p:cNvSpPr>
          <p:nvPr>
            <p:ph type="sldNum" sz="quarter" idx="5"/>
          </p:nvPr>
        </p:nvSpPr>
        <p:spPr>
          <a:noFill/>
        </p:spPr>
        <p:txBody>
          <a:bodyPr/>
          <a:lstStyle/>
          <a:p>
            <a:fld id="{CE518A13-55D7-456F-853D-FCBBAD0E7080}"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p:cNvSpPr>
          <p:nvPr>
            <p:ph type="sldImg"/>
          </p:nvPr>
        </p:nvSpPr>
        <p:spPr>
          <a:ln/>
        </p:spPr>
      </p:sp>
      <p:sp>
        <p:nvSpPr>
          <p:cNvPr id="81922" name="Notes Placeholder 2"/>
          <p:cNvSpPr>
            <a:spLocks noGrp="1"/>
          </p:cNvSpPr>
          <p:nvPr>
            <p:ph type="body" idx="1"/>
          </p:nvPr>
        </p:nvSpPr>
        <p:spPr>
          <a:noFill/>
          <a:ln/>
        </p:spPr>
        <p:txBody>
          <a:bodyPr/>
          <a:lstStyle/>
          <a:p>
            <a:endParaRPr lang="en-US" dirty="0" smtClean="0"/>
          </a:p>
        </p:txBody>
      </p:sp>
      <p:sp>
        <p:nvSpPr>
          <p:cNvPr id="81923" name="Footer Placeholder 3"/>
          <p:cNvSpPr>
            <a:spLocks noGrp="1"/>
          </p:cNvSpPr>
          <p:nvPr>
            <p:ph type="ftr" sz="quarter" idx="4"/>
          </p:nvPr>
        </p:nvSpPr>
        <p:spPr>
          <a:noFill/>
        </p:spPr>
        <p:txBody>
          <a:bodyPr/>
          <a:lstStyle/>
          <a:p>
            <a:r>
              <a:rPr lang="en-US" smtClean="0"/>
              <a:t>&lt;#&gt;</a:t>
            </a:r>
          </a:p>
        </p:txBody>
      </p:sp>
      <p:sp>
        <p:nvSpPr>
          <p:cNvPr id="81924" name="Slide Number Placeholder 4"/>
          <p:cNvSpPr>
            <a:spLocks noGrp="1"/>
          </p:cNvSpPr>
          <p:nvPr>
            <p:ph type="sldNum" sz="quarter" idx="5"/>
          </p:nvPr>
        </p:nvSpPr>
        <p:spPr>
          <a:noFill/>
        </p:spPr>
        <p:txBody>
          <a:bodyPr/>
          <a:lstStyle/>
          <a:p>
            <a:fld id="{F172A319-CA9B-4B7C-B4DF-4747DC1426E4}" type="slidenum">
              <a:rPr lang="en-US" smtClean="0"/>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p:cNvSpPr>
          <p:nvPr>
            <p:ph type="sldImg"/>
          </p:nvPr>
        </p:nvSpPr>
        <p:spPr>
          <a:ln/>
        </p:spPr>
      </p:sp>
      <p:sp>
        <p:nvSpPr>
          <p:cNvPr id="83970" name="Notes Placeholder 2"/>
          <p:cNvSpPr>
            <a:spLocks noGrp="1"/>
          </p:cNvSpPr>
          <p:nvPr>
            <p:ph type="body" idx="1"/>
          </p:nvPr>
        </p:nvSpPr>
        <p:spPr>
          <a:noFill/>
          <a:ln/>
        </p:spPr>
        <p:txBody>
          <a:bodyPr/>
          <a:lstStyle/>
          <a:p>
            <a:endParaRPr lang="en-US" dirty="0" smtClean="0"/>
          </a:p>
        </p:txBody>
      </p:sp>
      <p:sp>
        <p:nvSpPr>
          <p:cNvPr id="83971" name="Footer Placeholder 3"/>
          <p:cNvSpPr>
            <a:spLocks noGrp="1"/>
          </p:cNvSpPr>
          <p:nvPr>
            <p:ph type="ftr" sz="quarter" idx="4"/>
          </p:nvPr>
        </p:nvSpPr>
        <p:spPr>
          <a:noFill/>
        </p:spPr>
        <p:txBody>
          <a:bodyPr/>
          <a:lstStyle/>
          <a:p>
            <a:r>
              <a:rPr lang="en-US" smtClean="0"/>
              <a:t>&lt;#&gt;</a:t>
            </a:r>
          </a:p>
        </p:txBody>
      </p:sp>
      <p:sp>
        <p:nvSpPr>
          <p:cNvPr id="83972" name="Slide Number Placeholder 4"/>
          <p:cNvSpPr>
            <a:spLocks noGrp="1"/>
          </p:cNvSpPr>
          <p:nvPr>
            <p:ph type="sldNum" sz="quarter" idx="5"/>
          </p:nvPr>
        </p:nvSpPr>
        <p:spPr>
          <a:noFill/>
        </p:spPr>
        <p:txBody>
          <a:bodyPr/>
          <a:lstStyle/>
          <a:p>
            <a:fld id="{AD2B496B-2C07-4A45-903C-CFE211779B95}"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a:ln/>
        </p:spPr>
      </p:sp>
      <p:sp>
        <p:nvSpPr>
          <p:cNvPr id="86018" name="Notes Placeholder 2"/>
          <p:cNvSpPr>
            <a:spLocks noGrp="1"/>
          </p:cNvSpPr>
          <p:nvPr>
            <p:ph type="body" idx="1"/>
          </p:nvPr>
        </p:nvSpPr>
        <p:spPr>
          <a:noFill/>
          <a:ln/>
        </p:spPr>
        <p:txBody>
          <a:bodyPr/>
          <a:lstStyle/>
          <a:p>
            <a:endParaRPr lang="en-US" b="1" dirty="0" smtClean="0">
              <a:sym typeface="Bookshelf Symbol 7" pitchFamily="2" charset="2"/>
            </a:endParaRPr>
          </a:p>
        </p:txBody>
      </p:sp>
      <p:sp>
        <p:nvSpPr>
          <p:cNvPr id="86019" name="Footer Placeholder 3"/>
          <p:cNvSpPr>
            <a:spLocks noGrp="1"/>
          </p:cNvSpPr>
          <p:nvPr>
            <p:ph type="ftr" sz="quarter" idx="4"/>
          </p:nvPr>
        </p:nvSpPr>
        <p:spPr>
          <a:noFill/>
        </p:spPr>
        <p:txBody>
          <a:bodyPr/>
          <a:lstStyle/>
          <a:p>
            <a:r>
              <a:rPr lang="en-US" smtClean="0"/>
              <a:t>&lt;#&gt;</a:t>
            </a:r>
          </a:p>
        </p:txBody>
      </p:sp>
      <p:sp>
        <p:nvSpPr>
          <p:cNvPr id="86020" name="Slide Number Placeholder 4"/>
          <p:cNvSpPr>
            <a:spLocks noGrp="1"/>
          </p:cNvSpPr>
          <p:nvPr>
            <p:ph type="sldNum" sz="quarter" idx="5"/>
          </p:nvPr>
        </p:nvSpPr>
        <p:spPr>
          <a:noFill/>
        </p:spPr>
        <p:txBody>
          <a:bodyPr/>
          <a:lstStyle/>
          <a:p>
            <a:fld id="{26C5F25A-ADD8-4FDE-94EA-2DEF054780AE}" type="slidenum">
              <a:rPr lang="en-US" smtClean="0"/>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a:ln/>
        </p:spPr>
      </p:sp>
      <p:sp>
        <p:nvSpPr>
          <p:cNvPr id="88066" name="Notes Placeholder 2"/>
          <p:cNvSpPr>
            <a:spLocks noGrp="1"/>
          </p:cNvSpPr>
          <p:nvPr>
            <p:ph type="body" idx="1"/>
          </p:nvPr>
        </p:nvSpPr>
        <p:spPr>
          <a:noFill/>
          <a:ln/>
        </p:spPr>
        <p:txBody>
          <a:bodyPr/>
          <a:lstStyle/>
          <a:p>
            <a:endParaRPr lang="en-US" dirty="0" smtClean="0"/>
          </a:p>
        </p:txBody>
      </p:sp>
      <p:sp>
        <p:nvSpPr>
          <p:cNvPr id="88067" name="Footer Placeholder 3"/>
          <p:cNvSpPr>
            <a:spLocks noGrp="1"/>
          </p:cNvSpPr>
          <p:nvPr>
            <p:ph type="ftr" sz="quarter" idx="4"/>
          </p:nvPr>
        </p:nvSpPr>
        <p:spPr>
          <a:noFill/>
        </p:spPr>
        <p:txBody>
          <a:bodyPr/>
          <a:lstStyle/>
          <a:p>
            <a:r>
              <a:rPr lang="en-US" smtClean="0"/>
              <a:t>&lt;#&gt;</a:t>
            </a:r>
          </a:p>
        </p:txBody>
      </p:sp>
      <p:sp>
        <p:nvSpPr>
          <p:cNvPr id="88068" name="Slide Number Placeholder 4"/>
          <p:cNvSpPr>
            <a:spLocks noGrp="1"/>
          </p:cNvSpPr>
          <p:nvPr>
            <p:ph type="sldNum" sz="quarter" idx="5"/>
          </p:nvPr>
        </p:nvSpPr>
        <p:spPr>
          <a:noFill/>
        </p:spPr>
        <p:txBody>
          <a:bodyPr/>
          <a:lstStyle/>
          <a:p>
            <a:fld id="{38601604-D338-4E73-9B90-0B5D28C6218F}" type="slidenum">
              <a:rPr lang="en-US" smtClean="0"/>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p:cNvSpPr>
          <p:nvPr>
            <p:ph type="sldImg"/>
          </p:nvPr>
        </p:nvSpPr>
        <p:spPr>
          <a:ln/>
        </p:spPr>
      </p:sp>
      <p:sp>
        <p:nvSpPr>
          <p:cNvPr id="90114" name="Notes Placeholder 2"/>
          <p:cNvSpPr>
            <a:spLocks noGrp="1"/>
          </p:cNvSpPr>
          <p:nvPr>
            <p:ph type="body" idx="1"/>
          </p:nvPr>
        </p:nvSpPr>
        <p:spPr>
          <a:noFill/>
          <a:ln/>
        </p:spPr>
        <p:txBody>
          <a:bodyPr/>
          <a:lstStyle/>
          <a:p>
            <a:endParaRPr lang="en-US" b="1" dirty="0" smtClean="0"/>
          </a:p>
        </p:txBody>
      </p:sp>
      <p:sp>
        <p:nvSpPr>
          <p:cNvPr id="90115" name="Footer Placeholder 3"/>
          <p:cNvSpPr>
            <a:spLocks noGrp="1"/>
          </p:cNvSpPr>
          <p:nvPr>
            <p:ph type="ftr" sz="quarter" idx="4"/>
          </p:nvPr>
        </p:nvSpPr>
        <p:spPr>
          <a:noFill/>
        </p:spPr>
        <p:txBody>
          <a:bodyPr/>
          <a:lstStyle/>
          <a:p>
            <a:r>
              <a:rPr lang="en-US" smtClean="0"/>
              <a:t>&lt;#&gt;</a:t>
            </a:r>
          </a:p>
        </p:txBody>
      </p:sp>
      <p:sp>
        <p:nvSpPr>
          <p:cNvPr id="90116" name="Slide Number Placeholder 4"/>
          <p:cNvSpPr>
            <a:spLocks noGrp="1"/>
          </p:cNvSpPr>
          <p:nvPr>
            <p:ph type="sldNum" sz="quarter" idx="5"/>
          </p:nvPr>
        </p:nvSpPr>
        <p:spPr>
          <a:noFill/>
        </p:spPr>
        <p:txBody>
          <a:bodyPr/>
          <a:lstStyle/>
          <a:p>
            <a:fld id="{6B0F7932-49D8-4758-AD9D-433BCBBAED7E}" type="slidenum">
              <a:rPr lang="en-US" smtClean="0"/>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a:ln/>
        </p:spPr>
      </p:sp>
      <p:sp>
        <p:nvSpPr>
          <p:cNvPr id="92162" name="Notes Placeholder 2"/>
          <p:cNvSpPr>
            <a:spLocks noGrp="1"/>
          </p:cNvSpPr>
          <p:nvPr>
            <p:ph type="body" idx="1"/>
          </p:nvPr>
        </p:nvSpPr>
        <p:spPr>
          <a:noFill/>
          <a:ln/>
        </p:spPr>
        <p:txBody>
          <a:bodyPr/>
          <a:lstStyle/>
          <a:p>
            <a:endParaRPr lang="en-US" dirty="0" smtClean="0"/>
          </a:p>
        </p:txBody>
      </p:sp>
      <p:sp>
        <p:nvSpPr>
          <p:cNvPr id="92163" name="Footer Placeholder 3"/>
          <p:cNvSpPr>
            <a:spLocks noGrp="1"/>
          </p:cNvSpPr>
          <p:nvPr>
            <p:ph type="ftr" sz="quarter" idx="4"/>
          </p:nvPr>
        </p:nvSpPr>
        <p:spPr>
          <a:noFill/>
        </p:spPr>
        <p:txBody>
          <a:bodyPr/>
          <a:lstStyle/>
          <a:p>
            <a:r>
              <a:rPr lang="en-US" smtClean="0"/>
              <a:t>&lt;#&gt;</a:t>
            </a:r>
          </a:p>
        </p:txBody>
      </p:sp>
      <p:sp>
        <p:nvSpPr>
          <p:cNvPr id="92164" name="Slide Number Placeholder 4"/>
          <p:cNvSpPr>
            <a:spLocks noGrp="1"/>
          </p:cNvSpPr>
          <p:nvPr>
            <p:ph type="sldNum" sz="quarter" idx="5"/>
          </p:nvPr>
        </p:nvSpPr>
        <p:spPr>
          <a:noFill/>
        </p:spPr>
        <p:txBody>
          <a:bodyPr/>
          <a:lstStyle/>
          <a:p>
            <a:fld id="{EA83BDAB-B442-4F6E-804A-95ABFB6B7AE3}" type="slidenum">
              <a:rPr lang="en-US" smtClean="0"/>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p:cNvSpPr>
          <p:nvPr>
            <p:ph type="sldImg"/>
          </p:nvPr>
        </p:nvSpPr>
        <p:spPr>
          <a:ln/>
        </p:spPr>
      </p:sp>
      <p:sp>
        <p:nvSpPr>
          <p:cNvPr id="94210" name="Notes Placeholder 2"/>
          <p:cNvSpPr>
            <a:spLocks noGrp="1"/>
          </p:cNvSpPr>
          <p:nvPr>
            <p:ph type="body" idx="1"/>
          </p:nvPr>
        </p:nvSpPr>
        <p:spPr>
          <a:noFill/>
          <a:ln/>
        </p:spPr>
        <p:txBody>
          <a:bodyPr/>
          <a:lstStyle/>
          <a:p>
            <a:endParaRPr lang="en-US" dirty="0" smtClean="0"/>
          </a:p>
        </p:txBody>
      </p:sp>
      <p:sp>
        <p:nvSpPr>
          <p:cNvPr id="94211" name="Footer Placeholder 3"/>
          <p:cNvSpPr>
            <a:spLocks noGrp="1"/>
          </p:cNvSpPr>
          <p:nvPr>
            <p:ph type="ftr" sz="quarter" idx="4"/>
          </p:nvPr>
        </p:nvSpPr>
        <p:spPr>
          <a:noFill/>
        </p:spPr>
        <p:txBody>
          <a:bodyPr/>
          <a:lstStyle/>
          <a:p>
            <a:r>
              <a:rPr lang="en-US" smtClean="0"/>
              <a:t>&lt;#&gt;</a:t>
            </a:r>
          </a:p>
        </p:txBody>
      </p:sp>
      <p:sp>
        <p:nvSpPr>
          <p:cNvPr id="94212" name="Slide Number Placeholder 4"/>
          <p:cNvSpPr>
            <a:spLocks noGrp="1"/>
          </p:cNvSpPr>
          <p:nvPr>
            <p:ph type="sldNum" sz="quarter" idx="5"/>
          </p:nvPr>
        </p:nvSpPr>
        <p:spPr>
          <a:noFill/>
        </p:spPr>
        <p:txBody>
          <a:bodyPr/>
          <a:lstStyle/>
          <a:p>
            <a:fld id="{19E6B90D-5178-4E00-B941-548204B017E8}" type="slidenum">
              <a:rPr lang="en-US" smtClean="0"/>
              <a:pPr/>
              <a:t>37</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p:cNvSpPr>
          <p:nvPr>
            <p:ph type="sldImg"/>
          </p:nvPr>
        </p:nvSpPr>
        <p:spPr>
          <a:ln/>
        </p:spPr>
      </p:sp>
      <p:sp>
        <p:nvSpPr>
          <p:cNvPr id="96258" name="Notes Placeholder 2"/>
          <p:cNvSpPr>
            <a:spLocks noGrp="1"/>
          </p:cNvSpPr>
          <p:nvPr>
            <p:ph type="body" idx="1"/>
          </p:nvPr>
        </p:nvSpPr>
        <p:spPr>
          <a:noFill/>
          <a:ln/>
        </p:spPr>
        <p:txBody>
          <a:bodyPr/>
          <a:lstStyle/>
          <a:p>
            <a:endParaRPr lang="en-US" b="1" dirty="0" smtClean="0">
              <a:sym typeface="Bookshelf Symbol 7" pitchFamily="2" charset="2"/>
            </a:endParaRPr>
          </a:p>
        </p:txBody>
      </p:sp>
      <p:sp>
        <p:nvSpPr>
          <p:cNvPr id="96259" name="Footer Placeholder 3"/>
          <p:cNvSpPr>
            <a:spLocks noGrp="1"/>
          </p:cNvSpPr>
          <p:nvPr>
            <p:ph type="ftr" sz="quarter" idx="4"/>
          </p:nvPr>
        </p:nvSpPr>
        <p:spPr>
          <a:noFill/>
        </p:spPr>
        <p:txBody>
          <a:bodyPr/>
          <a:lstStyle/>
          <a:p>
            <a:r>
              <a:rPr lang="en-US" smtClean="0"/>
              <a:t>&lt;#&gt;</a:t>
            </a:r>
          </a:p>
        </p:txBody>
      </p:sp>
      <p:sp>
        <p:nvSpPr>
          <p:cNvPr id="96260" name="Slide Number Placeholder 4"/>
          <p:cNvSpPr>
            <a:spLocks noGrp="1"/>
          </p:cNvSpPr>
          <p:nvPr>
            <p:ph type="sldNum" sz="quarter" idx="5"/>
          </p:nvPr>
        </p:nvSpPr>
        <p:spPr>
          <a:noFill/>
        </p:spPr>
        <p:txBody>
          <a:bodyPr/>
          <a:lstStyle/>
          <a:p>
            <a:fld id="{333C6190-F53F-4441-8DD0-810EBF501427}" type="slidenum">
              <a:rPr lang="en-US" smtClean="0"/>
              <a:pPr/>
              <a:t>38</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p:cNvSpPr>
          <p:nvPr>
            <p:ph type="sldImg"/>
          </p:nvPr>
        </p:nvSpPr>
        <p:spPr>
          <a:ln/>
        </p:spPr>
      </p:sp>
      <p:sp>
        <p:nvSpPr>
          <p:cNvPr id="98306" name="Notes Placeholder 2"/>
          <p:cNvSpPr>
            <a:spLocks noGrp="1"/>
          </p:cNvSpPr>
          <p:nvPr>
            <p:ph type="body" idx="1"/>
          </p:nvPr>
        </p:nvSpPr>
        <p:spPr>
          <a:noFill/>
          <a:ln/>
        </p:spPr>
        <p:txBody>
          <a:bodyPr/>
          <a:lstStyle/>
          <a:p>
            <a:endParaRPr lang="en-US" b="1" dirty="0" smtClean="0">
              <a:sym typeface="Bookshelf Symbol 7" pitchFamily="2" charset="2"/>
            </a:endParaRPr>
          </a:p>
        </p:txBody>
      </p:sp>
      <p:sp>
        <p:nvSpPr>
          <p:cNvPr id="98307" name="Footer Placeholder 3"/>
          <p:cNvSpPr>
            <a:spLocks noGrp="1"/>
          </p:cNvSpPr>
          <p:nvPr>
            <p:ph type="ftr" sz="quarter" idx="4"/>
          </p:nvPr>
        </p:nvSpPr>
        <p:spPr>
          <a:noFill/>
        </p:spPr>
        <p:txBody>
          <a:bodyPr/>
          <a:lstStyle/>
          <a:p>
            <a:r>
              <a:rPr lang="en-US" smtClean="0"/>
              <a:t>&lt;#&gt;</a:t>
            </a:r>
          </a:p>
        </p:txBody>
      </p:sp>
      <p:sp>
        <p:nvSpPr>
          <p:cNvPr id="98308" name="Slide Number Placeholder 4"/>
          <p:cNvSpPr>
            <a:spLocks noGrp="1"/>
          </p:cNvSpPr>
          <p:nvPr>
            <p:ph type="sldNum" sz="quarter" idx="5"/>
          </p:nvPr>
        </p:nvSpPr>
        <p:spPr>
          <a:noFill/>
        </p:spPr>
        <p:txBody>
          <a:bodyPr/>
          <a:lstStyle/>
          <a:p>
            <a:fld id="{E02D0880-F79D-4531-9C58-BA11F4984FD3}" type="slidenum">
              <a:rPr lang="en-US" smtClean="0"/>
              <a:pPr/>
              <a:t>39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en-US" smtClean="0"/>
              <a:t>&lt;#&gt;</a:t>
            </a:r>
            <a:endParaRPr lang="en-US"/>
          </a:p>
        </p:txBody>
      </p:sp>
      <p:sp>
        <p:nvSpPr>
          <p:cNvPr id="5" name="Slide Number Placeholder 4"/>
          <p:cNvSpPr>
            <a:spLocks noGrp="1"/>
          </p:cNvSpPr>
          <p:nvPr>
            <p:ph type="sldNum" sz="quarter" idx="11"/>
          </p:nvPr>
        </p:nvSpPr>
        <p:spPr/>
        <p:txBody>
          <a:bodyPr/>
          <a:lstStyle/>
          <a:p>
            <a:pPr>
              <a:defRPr/>
            </a:pPr>
            <a:fld id="{782C0981-C7DA-4DA7-8BF8-CB18277AB2D5}" type="slidenum">
              <a:rPr lang="en-US" smtClean="0"/>
              <a:pPr>
                <a:defRPr/>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Slide Image Placeholder 1"/>
          <p:cNvSpPr>
            <a:spLocks noGrp="1" noRot="1" noChangeAspect="1"/>
          </p:cNvSpPr>
          <p:nvPr>
            <p:ph type="sldImg"/>
          </p:nvPr>
        </p:nvSpPr>
        <p:spPr>
          <a:ln/>
        </p:spPr>
      </p:sp>
      <p:sp>
        <p:nvSpPr>
          <p:cNvPr id="100354" name="Notes Placeholder 2"/>
          <p:cNvSpPr>
            <a:spLocks noGrp="1"/>
          </p:cNvSpPr>
          <p:nvPr>
            <p:ph type="body" idx="1"/>
          </p:nvPr>
        </p:nvSpPr>
        <p:spPr>
          <a:noFill/>
          <a:ln/>
        </p:spPr>
        <p:txBody>
          <a:bodyPr/>
          <a:lstStyle/>
          <a:p>
            <a:endParaRPr lang="en-US" b="1" dirty="0" smtClean="0">
              <a:sym typeface="Bookshelf Symbol 7" pitchFamily="2" charset="2"/>
            </a:endParaRPr>
          </a:p>
        </p:txBody>
      </p:sp>
      <p:sp>
        <p:nvSpPr>
          <p:cNvPr id="100355" name="Footer Placeholder 3"/>
          <p:cNvSpPr>
            <a:spLocks noGrp="1"/>
          </p:cNvSpPr>
          <p:nvPr>
            <p:ph type="ftr" sz="quarter" idx="4"/>
          </p:nvPr>
        </p:nvSpPr>
        <p:spPr>
          <a:noFill/>
        </p:spPr>
        <p:txBody>
          <a:bodyPr/>
          <a:lstStyle/>
          <a:p>
            <a:r>
              <a:rPr lang="en-US" smtClean="0"/>
              <a:t>&lt;#&gt;</a:t>
            </a:r>
          </a:p>
        </p:txBody>
      </p:sp>
      <p:sp>
        <p:nvSpPr>
          <p:cNvPr id="100356" name="Slide Number Placeholder 4"/>
          <p:cNvSpPr>
            <a:spLocks noGrp="1"/>
          </p:cNvSpPr>
          <p:nvPr>
            <p:ph type="sldNum" sz="quarter" idx="5"/>
          </p:nvPr>
        </p:nvSpPr>
        <p:spPr>
          <a:noFill/>
        </p:spPr>
        <p:txBody>
          <a:bodyPr/>
          <a:lstStyle/>
          <a:p>
            <a:fld id="{CDBDC27A-0E2B-4A8A-A5CA-F5D2259DB7B0}" type="slidenum">
              <a:rPr lang="en-US" smtClean="0"/>
              <a:pPr/>
              <a:t>40</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Slide Image Placeholder 1"/>
          <p:cNvSpPr>
            <a:spLocks noGrp="1" noRot="1" noChangeAspect="1"/>
          </p:cNvSpPr>
          <p:nvPr>
            <p:ph type="sldImg"/>
          </p:nvPr>
        </p:nvSpPr>
        <p:spPr>
          <a:ln/>
        </p:spPr>
      </p:sp>
      <p:sp>
        <p:nvSpPr>
          <p:cNvPr id="102402" name="Notes Placeholder 2"/>
          <p:cNvSpPr>
            <a:spLocks noGrp="1"/>
          </p:cNvSpPr>
          <p:nvPr>
            <p:ph type="body" idx="1"/>
          </p:nvPr>
        </p:nvSpPr>
        <p:spPr>
          <a:noFill/>
          <a:ln/>
        </p:spPr>
        <p:txBody>
          <a:bodyPr/>
          <a:lstStyle/>
          <a:p>
            <a:endParaRPr lang="en-US" dirty="0" smtClean="0"/>
          </a:p>
        </p:txBody>
      </p:sp>
      <p:sp>
        <p:nvSpPr>
          <p:cNvPr id="102403" name="Footer Placeholder 3"/>
          <p:cNvSpPr>
            <a:spLocks noGrp="1"/>
          </p:cNvSpPr>
          <p:nvPr>
            <p:ph type="ftr" sz="quarter" idx="4"/>
          </p:nvPr>
        </p:nvSpPr>
        <p:spPr>
          <a:noFill/>
        </p:spPr>
        <p:txBody>
          <a:bodyPr/>
          <a:lstStyle/>
          <a:p>
            <a:r>
              <a:rPr lang="en-US" smtClean="0"/>
              <a:t>&lt;#&gt;</a:t>
            </a:r>
          </a:p>
        </p:txBody>
      </p:sp>
      <p:sp>
        <p:nvSpPr>
          <p:cNvPr id="102404" name="Slide Number Placeholder 4"/>
          <p:cNvSpPr>
            <a:spLocks noGrp="1"/>
          </p:cNvSpPr>
          <p:nvPr>
            <p:ph type="sldNum" sz="quarter" idx="5"/>
          </p:nvPr>
        </p:nvSpPr>
        <p:spPr>
          <a:noFill/>
        </p:spPr>
        <p:txBody>
          <a:bodyPr/>
          <a:lstStyle/>
          <a:p>
            <a:fld id="{F9DAA37A-D4F2-40D6-A5A6-D21435C6B124}" type="slidenum">
              <a:rPr lang="en-US" smtClean="0"/>
              <a:pPr/>
              <a:t>41</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Slide Image Placeholder 1"/>
          <p:cNvSpPr>
            <a:spLocks noGrp="1" noRot="1" noChangeAspect="1"/>
          </p:cNvSpPr>
          <p:nvPr>
            <p:ph type="sldImg"/>
          </p:nvPr>
        </p:nvSpPr>
        <p:spPr>
          <a:ln/>
        </p:spPr>
      </p:sp>
      <p:sp>
        <p:nvSpPr>
          <p:cNvPr id="104450" name="Notes Placeholder 2"/>
          <p:cNvSpPr>
            <a:spLocks noGrp="1"/>
          </p:cNvSpPr>
          <p:nvPr>
            <p:ph type="body" idx="1"/>
          </p:nvPr>
        </p:nvSpPr>
        <p:spPr>
          <a:noFill/>
          <a:ln/>
        </p:spPr>
        <p:txBody>
          <a:bodyPr/>
          <a:lstStyle/>
          <a:p>
            <a:endParaRPr lang="en-US" b="1" dirty="0" smtClean="0">
              <a:sym typeface="Bookshelf Symbol 7" pitchFamily="2" charset="2"/>
            </a:endParaRPr>
          </a:p>
        </p:txBody>
      </p:sp>
      <p:sp>
        <p:nvSpPr>
          <p:cNvPr id="104451" name="Footer Placeholder 3"/>
          <p:cNvSpPr>
            <a:spLocks noGrp="1"/>
          </p:cNvSpPr>
          <p:nvPr>
            <p:ph type="ftr" sz="quarter" idx="4"/>
          </p:nvPr>
        </p:nvSpPr>
        <p:spPr>
          <a:noFill/>
        </p:spPr>
        <p:txBody>
          <a:bodyPr/>
          <a:lstStyle/>
          <a:p>
            <a:r>
              <a:rPr lang="en-US" smtClean="0"/>
              <a:t>&lt;#&gt;</a:t>
            </a:r>
          </a:p>
        </p:txBody>
      </p:sp>
      <p:sp>
        <p:nvSpPr>
          <p:cNvPr id="104452" name="Slide Number Placeholder 4"/>
          <p:cNvSpPr>
            <a:spLocks noGrp="1"/>
          </p:cNvSpPr>
          <p:nvPr>
            <p:ph type="sldNum" sz="quarter" idx="5"/>
          </p:nvPr>
        </p:nvSpPr>
        <p:spPr>
          <a:noFill/>
        </p:spPr>
        <p:txBody>
          <a:bodyPr/>
          <a:lstStyle/>
          <a:p>
            <a:fld id="{59194EF5-8B99-41DC-9B85-D5486E9FE7F3}" type="slidenum">
              <a:rPr lang="en-US" smtClean="0"/>
              <a:pPr/>
              <a:t>42</a:t>
            </a:fld>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Slide Image Placeholder 1"/>
          <p:cNvSpPr>
            <a:spLocks noGrp="1" noRot="1" noChangeAspect="1"/>
          </p:cNvSpPr>
          <p:nvPr>
            <p:ph type="sldImg"/>
          </p:nvPr>
        </p:nvSpPr>
        <p:spPr>
          <a:ln/>
        </p:spPr>
      </p:sp>
      <p:sp>
        <p:nvSpPr>
          <p:cNvPr id="106498" name="Notes Placeholder 2"/>
          <p:cNvSpPr>
            <a:spLocks noGrp="1"/>
          </p:cNvSpPr>
          <p:nvPr>
            <p:ph type="body" idx="1"/>
          </p:nvPr>
        </p:nvSpPr>
        <p:spPr>
          <a:noFill/>
          <a:ln/>
        </p:spPr>
        <p:txBody>
          <a:bodyPr/>
          <a:lstStyle/>
          <a:p>
            <a:endParaRPr lang="en-US" dirty="0" smtClean="0"/>
          </a:p>
        </p:txBody>
      </p:sp>
      <p:sp>
        <p:nvSpPr>
          <p:cNvPr id="106499" name="Footer Placeholder 3"/>
          <p:cNvSpPr>
            <a:spLocks noGrp="1"/>
          </p:cNvSpPr>
          <p:nvPr>
            <p:ph type="ftr" sz="quarter" idx="4"/>
          </p:nvPr>
        </p:nvSpPr>
        <p:spPr>
          <a:noFill/>
        </p:spPr>
        <p:txBody>
          <a:bodyPr/>
          <a:lstStyle/>
          <a:p>
            <a:r>
              <a:rPr lang="en-US" smtClean="0"/>
              <a:t>&lt;#&gt;</a:t>
            </a:r>
          </a:p>
        </p:txBody>
      </p:sp>
      <p:sp>
        <p:nvSpPr>
          <p:cNvPr id="106500" name="Slide Number Placeholder 4"/>
          <p:cNvSpPr>
            <a:spLocks noGrp="1"/>
          </p:cNvSpPr>
          <p:nvPr>
            <p:ph type="sldNum" sz="quarter" idx="5"/>
          </p:nvPr>
        </p:nvSpPr>
        <p:spPr>
          <a:noFill/>
        </p:spPr>
        <p:txBody>
          <a:bodyPr/>
          <a:lstStyle/>
          <a:p>
            <a:fld id="{8410103A-F056-4C80-8D3F-3CAA06BE02A2}" type="slidenum">
              <a:rPr lang="en-US" smtClean="0"/>
              <a:pPr/>
              <a:t>43</a:t>
            </a:fld>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Slide Image Placeholder 1"/>
          <p:cNvSpPr>
            <a:spLocks noGrp="1" noRot="1" noChangeAspect="1"/>
          </p:cNvSpPr>
          <p:nvPr>
            <p:ph type="sldImg"/>
          </p:nvPr>
        </p:nvSpPr>
        <p:spPr>
          <a:ln/>
        </p:spPr>
      </p:sp>
      <p:sp>
        <p:nvSpPr>
          <p:cNvPr id="108546" name="Notes Placeholder 2"/>
          <p:cNvSpPr>
            <a:spLocks noGrp="1"/>
          </p:cNvSpPr>
          <p:nvPr>
            <p:ph type="body" idx="1"/>
          </p:nvPr>
        </p:nvSpPr>
        <p:spPr>
          <a:noFill/>
          <a:ln/>
        </p:spPr>
        <p:txBody>
          <a:bodyPr/>
          <a:lstStyle/>
          <a:p>
            <a:endParaRPr lang="en-US" b="1" dirty="0" smtClean="0"/>
          </a:p>
        </p:txBody>
      </p:sp>
      <p:sp>
        <p:nvSpPr>
          <p:cNvPr id="108547" name="Footer Placeholder 3"/>
          <p:cNvSpPr>
            <a:spLocks noGrp="1"/>
          </p:cNvSpPr>
          <p:nvPr>
            <p:ph type="ftr" sz="quarter" idx="4"/>
          </p:nvPr>
        </p:nvSpPr>
        <p:spPr>
          <a:noFill/>
        </p:spPr>
        <p:txBody>
          <a:bodyPr/>
          <a:lstStyle/>
          <a:p>
            <a:r>
              <a:rPr lang="en-US" smtClean="0"/>
              <a:t>&lt;#&gt;</a:t>
            </a:r>
          </a:p>
        </p:txBody>
      </p:sp>
      <p:sp>
        <p:nvSpPr>
          <p:cNvPr id="108548" name="Slide Number Placeholder 4"/>
          <p:cNvSpPr>
            <a:spLocks noGrp="1"/>
          </p:cNvSpPr>
          <p:nvPr>
            <p:ph type="sldNum" sz="quarter" idx="5"/>
          </p:nvPr>
        </p:nvSpPr>
        <p:spPr>
          <a:noFill/>
        </p:spPr>
        <p:txBody>
          <a:bodyPr/>
          <a:lstStyle/>
          <a:p>
            <a:fld id="{AAF63BF4-3A8E-4276-92D7-0416C32B1A76}" type="slidenum">
              <a:rPr lang="en-US" smtClean="0"/>
              <a:pPr/>
              <a:t>44</a:t>
            </a:fld>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Slide Image Placeholder 1"/>
          <p:cNvSpPr>
            <a:spLocks noGrp="1" noRot="1" noChangeAspect="1"/>
          </p:cNvSpPr>
          <p:nvPr>
            <p:ph type="sldImg"/>
          </p:nvPr>
        </p:nvSpPr>
        <p:spPr>
          <a:ln/>
        </p:spPr>
      </p:sp>
      <p:sp>
        <p:nvSpPr>
          <p:cNvPr id="110594" name="Notes Placeholder 2"/>
          <p:cNvSpPr>
            <a:spLocks noGrp="1"/>
          </p:cNvSpPr>
          <p:nvPr>
            <p:ph type="body" idx="1"/>
          </p:nvPr>
        </p:nvSpPr>
        <p:spPr>
          <a:noFill/>
          <a:ln/>
        </p:spPr>
        <p:txBody>
          <a:bodyPr/>
          <a:lstStyle/>
          <a:p>
            <a:endParaRPr lang="en-US" dirty="0" smtClean="0"/>
          </a:p>
        </p:txBody>
      </p:sp>
      <p:sp>
        <p:nvSpPr>
          <p:cNvPr id="110595" name="Footer Placeholder 3"/>
          <p:cNvSpPr>
            <a:spLocks noGrp="1"/>
          </p:cNvSpPr>
          <p:nvPr>
            <p:ph type="ftr" sz="quarter" idx="4"/>
          </p:nvPr>
        </p:nvSpPr>
        <p:spPr>
          <a:noFill/>
        </p:spPr>
        <p:txBody>
          <a:bodyPr/>
          <a:lstStyle/>
          <a:p>
            <a:r>
              <a:rPr lang="en-US" smtClean="0"/>
              <a:t>&lt;#&gt;</a:t>
            </a:r>
          </a:p>
        </p:txBody>
      </p:sp>
      <p:sp>
        <p:nvSpPr>
          <p:cNvPr id="110596" name="Slide Number Placeholder 4"/>
          <p:cNvSpPr>
            <a:spLocks noGrp="1"/>
          </p:cNvSpPr>
          <p:nvPr>
            <p:ph type="sldNum" sz="quarter" idx="5"/>
          </p:nvPr>
        </p:nvSpPr>
        <p:spPr>
          <a:noFill/>
        </p:spPr>
        <p:txBody>
          <a:bodyPr/>
          <a:lstStyle/>
          <a:p>
            <a:fld id="{45B62EB3-44BB-43F8-A224-30D8820CC0DC}" type="slidenum">
              <a:rPr lang="en-US" smtClean="0"/>
              <a:pPr/>
              <a:t>45</a:t>
            </a:fld>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Slide Image Placeholder 1"/>
          <p:cNvSpPr>
            <a:spLocks noGrp="1" noRot="1" noChangeAspect="1"/>
          </p:cNvSpPr>
          <p:nvPr>
            <p:ph type="sldImg"/>
          </p:nvPr>
        </p:nvSpPr>
        <p:spPr>
          <a:ln/>
        </p:spPr>
      </p:sp>
      <p:sp>
        <p:nvSpPr>
          <p:cNvPr id="112642" name="Notes Placeholder 2"/>
          <p:cNvSpPr>
            <a:spLocks noGrp="1"/>
          </p:cNvSpPr>
          <p:nvPr>
            <p:ph type="body" idx="1"/>
          </p:nvPr>
        </p:nvSpPr>
        <p:spPr>
          <a:noFill/>
          <a:ln/>
        </p:spPr>
        <p:txBody>
          <a:bodyPr/>
          <a:lstStyle/>
          <a:p>
            <a:endParaRPr lang="en-US" b="1" dirty="0" smtClean="0">
              <a:sym typeface="Bookshelf Symbol 7" pitchFamily="2" charset="2"/>
            </a:endParaRPr>
          </a:p>
        </p:txBody>
      </p:sp>
      <p:sp>
        <p:nvSpPr>
          <p:cNvPr id="112643" name="Footer Placeholder 3"/>
          <p:cNvSpPr>
            <a:spLocks noGrp="1"/>
          </p:cNvSpPr>
          <p:nvPr>
            <p:ph type="ftr" sz="quarter" idx="4"/>
          </p:nvPr>
        </p:nvSpPr>
        <p:spPr>
          <a:noFill/>
        </p:spPr>
        <p:txBody>
          <a:bodyPr/>
          <a:lstStyle/>
          <a:p>
            <a:r>
              <a:rPr lang="en-US" smtClean="0"/>
              <a:t>&lt;#&gt;</a:t>
            </a:r>
          </a:p>
        </p:txBody>
      </p:sp>
      <p:sp>
        <p:nvSpPr>
          <p:cNvPr id="112644" name="Slide Number Placeholder 4"/>
          <p:cNvSpPr>
            <a:spLocks noGrp="1"/>
          </p:cNvSpPr>
          <p:nvPr>
            <p:ph type="sldNum" sz="quarter" idx="5"/>
          </p:nvPr>
        </p:nvSpPr>
        <p:spPr>
          <a:noFill/>
        </p:spPr>
        <p:txBody>
          <a:bodyPr/>
          <a:lstStyle/>
          <a:p>
            <a:fld id="{24819F25-D275-4744-85F7-D95DCEB55E34}" type="slidenum">
              <a:rPr lang="en-US" smtClean="0"/>
              <a:pPr/>
              <a:t>46</a:t>
            </a:fld>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Slide Image Placeholder 1"/>
          <p:cNvSpPr>
            <a:spLocks noGrp="1" noRot="1" noChangeAspect="1"/>
          </p:cNvSpPr>
          <p:nvPr>
            <p:ph type="sldImg"/>
          </p:nvPr>
        </p:nvSpPr>
        <p:spPr>
          <a:ln/>
        </p:spPr>
      </p:sp>
      <p:sp>
        <p:nvSpPr>
          <p:cNvPr id="114690" name="Notes Placeholder 2"/>
          <p:cNvSpPr>
            <a:spLocks noGrp="1"/>
          </p:cNvSpPr>
          <p:nvPr>
            <p:ph type="body" idx="1"/>
          </p:nvPr>
        </p:nvSpPr>
        <p:spPr>
          <a:noFill/>
          <a:ln/>
        </p:spPr>
        <p:txBody>
          <a:bodyPr/>
          <a:lstStyle/>
          <a:p>
            <a:endParaRPr lang="en-US" b="1" dirty="0" smtClean="0">
              <a:sym typeface="Bookshelf Symbol 7" pitchFamily="2" charset="2"/>
            </a:endParaRPr>
          </a:p>
        </p:txBody>
      </p:sp>
      <p:sp>
        <p:nvSpPr>
          <p:cNvPr id="114691" name="Footer Placeholder 3"/>
          <p:cNvSpPr>
            <a:spLocks noGrp="1"/>
          </p:cNvSpPr>
          <p:nvPr>
            <p:ph type="ftr" sz="quarter" idx="4"/>
          </p:nvPr>
        </p:nvSpPr>
        <p:spPr>
          <a:noFill/>
        </p:spPr>
        <p:txBody>
          <a:bodyPr/>
          <a:lstStyle/>
          <a:p>
            <a:r>
              <a:rPr lang="en-US" smtClean="0"/>
              <a:t>&lt;#&gt;</a:t>
            </a:r>
          </a:p>
        </p:txBody>
      </p:sp>
      <p:sp>
        <p:nvSpPr>
          <p:cNvPr id="114692" name="Slide Number Placeholder 4"/>
          <p:cNvSpPr>
            <a:spLocks noGrp="1"/>
          </p:cNvSpPr>
          <p:nvPr>
            <p:ph type="sldNum" sz="quarter" idx="5"/>
          </p:nvPr>
        </p:nvSpPr>
        <p:spPr>
          <a:noFill/>
        </p:spPr>
        <p:txBody>
          <a:bodyPr/>
          <a:lstStyle/>
          <a:p>
            <a:fld id="{FD69AC03-4A9A-45C0-A8B0-B010F7DDDD85}" type="slidenum">
              <a:rPr lang="en-US" smtClean="0"/>
              <a:pPr/>
              <a:t>47</a:t>
            </a:fld>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en-US" smtClean="0"/>
              <a:t>&lt;#&gt;</a:t>
            </a:r>
            <a:endParaRPr lang="en-US"/>
          </a:p>
        </p:txBody>
      </p:sp>
      <p:sp>
        <p:nvSpPr>
          <p:cNvPr id="5" name="Slide Number Placeholder 4"/>
          <p:cNvSpPr>
            <a:spLocks noGrp="1"/>
          </p:cNvSpPr>
          <p:nvPr>
            <p:ph type="sldNum" sz="quarter" idx="11"/>
          </p:nvPr>
        </p:nvSpPr>
        <p:spPr/>
        <p:txBody>
          <a:bodyPr/>
          <a:lstStyle/>
          <a:p>
            <a:pPr>
              <a:defRPr/>
            </a:pPr>
            <a:fld id="{782C0981-C7DA-4DA7-8BF8-CB18277AB2D5}" type="slidenum">
              <a:rPr lang="en-US" smtClean="0"/>
              <a:pPr>
                <a:defRPr/>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en-US" smtClean="0"/>
              <a:t>&lt;#&gt;</a:t>
            </a:r>
            <a:endParaRPr lang="en-US"/>
          </a:p>
        </p:txBody>
      </p:sp>
      <p:sp>
        <p:nvSpPr>
          <p:cNvPr id="5" name="Slide Number Placeholder 4"/>
          <p:cNvSpPr>
            <a:spLocks noGrp="1"/>
          </p:cNvSpPr>
          <p:nvPr>
            <p:ph type="sldNum" sz="quarter" idx="11"/>
          </p:nvPr>
        </p:nvSpPr>
        <p:spPr/>
        <p:txBody>
          <a:bodyPr/>
          <a:lstStyle/>
          <a:p>
            <a:pPr>
              <a:defRPr/>
            </a:pPr>
            <a:fld id="{782C0981-C7DA-4DA7-8BF8-CB18277AB2D5}" type="slidenum">
              <a:rPr lang="en-US" smtClean="0"/>
              <a:pPr>
                <a:defRPr/>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a:ln/>
        </p:spPr>
      </p:sp>
      <p:sp>
        <p:nvSpPr>
          <p:cNvPr id="21506" name="Notes Placeholder 2"/>
          <p:cNvSpPr>
            <a:spLocks noGrp="1"/>
          </p:cNvSpPr>
          <p:nvPr>
            <p:ph type="body" idx="1"/>
          </p:nvPr>
        </p:nvSpPr>
        <p:spPr>
          <a:noFill/>
          <a:ln/>
        </p:spPr>
        <p:txBody>
          <a:bodyPr/>
          <a:lstStyle/>
          <a:p>
            <a:endParaRPr lang="en-US" dirty="0" smtClean="0"/>
          </a:p>
        </p:txBody>
      </p:sp>
      <p:sp>
        <p:nvSpPr>
          <p:cNvPr id="21507" name="Footer Placeholder 3"/>
          <p:cNvSpPr>
            <a:spLocks noGrp="1"/>
          </p:cNvSpPr>
          <p:nvPr>
            <p:ph type="ftr" sz="quarter" idx="4"/>
          </p:nvPr>
        </p:nvSpPr>
        <p:spPr>
          <a:noFill/>
        </p:spPr>
        <p:txBody>
          <a:bodyPr/>
          <a:lstStyle/>
          <a:p>
            <a:r>
              <a:rPr lang="en-US" smtClean="0"/>
              <a:t>&lt;#&gt;</a:t>
            </a:r>
          </a:p>
        </p:txBody>
      </p:sp>
      <p:sp>
        <p:nvSpPr>
          <p:cNvPr id="21508" name="Slide Number Placeholder 4"/>
          <p:cNvSpPr>
            <a:spLocks noGrp="1"/>
          </p:cNvSpPr>
          <p:nvPr>
            <p:ph type="sldNum" sz="quarter" idx="5"/>
          </p:nvPr>
        </p:nvSpPr>
        <p:spPr>
          <a:noFill/>
        </p:spPr>
        <p:txBody>
          <a:bodyPr/>
          <a:lstStyle/>
          <a:p>
            <a:fld id="{4A3C005A-C050-45E3-BDAC-DFAAC66D5052}" type="slidenum">
              <a:rPr lang="en-US" smtClean="0"/>
              <a:pPr/>
              <a:t>5</a:t>
            </a:fld>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en-US" smtClean="0"/>
              <a:t>&lt;#&gt;</a:t>
            </a:r>
            <a:endParaRPr lang="en-US"/>
          </a:p>
        </p:txBody>
      </p:sp>
      <p:sp>
        <p:nvSpPr>
          <p:cNvPr id="5" name="Slide Number Placeholder 4"/>
          <p:cNvSpPr>
            <a:spLocks noGrp="1"/>
          </p:cNvSpPr>
          <p:nvPr>
            <p:ph type="sldNum" sz="quarter" idx="11"/>
          </p:nvPr>
        </p:nvSpPr>
        <p:spPr/>
        <p:txBody>
          <a:bodyPr/>
          <a:lstStyle/>
          <a:p>
            <a:pPr>
              <a:defRPr/>
            </a:pPr>
            <a:fld id="{782C0981-C7DA-4DA7-8BF8-CB18277AB2D5}" type="slidenum">
              <a:rPr lang="en-US" smtClean="0"/>
              <a:pPr>
                <a:defRPr/>
              </a:pPr>
              <a:t>50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a:spLocks noGrp="1"/>
          </p:cNvSpPr>
          <p:nvPr>
            <p:ph type="body" idx="1"/>
          </p:nvPr>
        </p:nvSpPr>
        <p:spPr>
          <a:noFill/>
          <a:ln/>
        </p:spPr>
        <p:txBody>
          <a:bodyPr/>
          <a:lstStyle/>
          <a:p>
            <a:endParaRPr lang="en-US" dirty="0" smtClean="0"/>
          </a:p>
        </p:txBody>
      </p:sp>
      <p:sp>
        <p:nvSpPr>
          <p:cNvPr id="23555" name="Footer Placeholder 3"/>
          <p:cNvSpPr>
            <a:spLocks noGrp="1"/>
          </p:cNvSpPr>
          <p:nvPr>
            <p:ph type="ftr" sz="quarter" idx="4"/>
          </p:nvPr>
        </p:nvSpPr>
        <p:spPr>
          <a:noFill/>
        </p:spPr>
        <p:txBody>
          <a:bodyPr/>
          <a:lstStyle/>
          <a:p>
            <a:r>
              <a:rPr lang="en-US" smtClean="0"/>
              <a:t>&lt;#&gt;</a:t>
            </a:r>
          </a:p>
        </p:txBody>
      </p:sp>
      <p:sp>
        <p:nvSpPr>
          <p:cNvPr id="23556" name="Slide Number Placeholder 4"/>
          <p:cNvSpPr>
            <a:spLocks noGrp="1"/>
          </p:cNvSpPr>
          <p:nvPr>
            <p:ph type="sldNum" sz="quarter" idx="5"/>
          </p:nvPr>
        </p:nvSpPr>
        <p:spPr>
          <a:noFill/>
        </p:spPr>
        <p:txBody>
          <a:bodyPr/>
          <a:lstStyle/>
          <a:p>
            <a:fld id="{E5F93A0D-6C3A-4FE8-82DD-788377CAC606}"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p:spPr>
        <p:txBody>
          <a:bodyPr/>
          <a:lstStyle/>
          <a:p>
            <a:endParaRPr lang="en-US" dirty="0" smtClean="0"/>
          </a:p>
        </p:txBody>
      </p:sp>
      <p:sp>
        <p:nvSpPr>
          <p:cNvPr id="25603" name="Footer Placeholder 3"/>
          <p:cNvSpPr>
            <a:spLocks noGrp="1"/>
          </p:cNvSpPr>
          <p:nvPr>
            <p:ph type="ftr" sz="quarter" idx="4"/>
          </p:nvPr>
        </p:nvSpPr>
        <p:spPr>
          <a:noFill/>
        </p:spPr>
        <p:txBody>
          <a:bodyPr/>
          <a:lstStyle/>
          <a:p>
            <a:r>
              <a:rPr lang="en-US" smtClean="0"/>
              <a:t>&lt;#&gt;</a:t>
            </a:r>
          </a:p>
        </p:txBody>
      </p:sp>
      <p:sp>
        <p:nvSpPr>
          <p:cNvPr id="25604" name="Slide Number Placeholder 4"/>
          <p:cNvSpPr>
            <a:spLocks noGrp="1"/>
          </p:cNvSpPr>
          <p:nvPr>
            <p:ph type="sldNum" sz="quarter" idx="5"/>
          </p:nvPr>
        </p:nvSpPr>
        <p:spPr>
          <a:noFill/>
        </p:spPr>
        <p:txBody>
          <a:bodyPr/>
          <a:lstStyle/>
          <a:p>
            <a:fld id="{C348C59A-7E56-453D-99DB-6B49AB6B6A3A}"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en-US" smtClean="0"/>
              <a:t>&lt;#&gt;</a:t>
            </a:r>
            <a:endParaRPr lang="en-US"/>
          </a:p>
        </p:txBody>
      </p:sp>
      <p:sp>
        <p:nvSpPr>
          <p:cNvPr id="5" name="Slide Number Placeholder 4"/>
          <p:cNvSpPr>
            <a:spLocks noGrp="1"/>
          </p:cNvSpPr>
          <p:nvPr>
            <p:ph type="sldNum" sz="quarter" idx="11"/>
          </p:nvPr>
        </p:nvSpPr>
        <p:spPr/>
        <p:txBody>
          <a:bodyPr/>
          <a:lstStyle/>
          <a:p>
            <a:pPr>
              <a:defRPr/>
            </a:pPr>
            <a:fld id="{782C0981-C7DA-4DA7-8BF8-CB18277AB2D5}"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endParaRPr lang="en-US" b="1" dirty="0" smtClean="0">
              <a:sym typeface="Bookshelf Symbol 7" pitchFamily="2" charset="2"/>
            </a:endParaRPr>
          </a:p>
        </p:txBody>
      </p:sp>
      <p:sp>
        <p:nvSpPr>
          <p:cNvPr id="28675" name="Footer Placeholder 3"/>
          <p:cNvSpPr>
            <a:spLocks noGrp="1"/>
          </p:cNvSpPr>
          <p:nvPr>
            <p:ph type="ftr" sz="quarter" idx="4"/>
          </p:nvPr>
        </p:nvSpPr>
        <p:spPr>
          <a:noFill/>
        </p:spPr>
        <p:txBody>
          <a:bodyPr/>
          <a:lstStyle/>
          <a:p>
            <a:r>
              <a:rPr lang="en-US" smtClean="0"/>
              <a:t>&lt;#&gt;</a:t>
            </a:r>
          </a:p>
        </p:txBody>
      </p:sp>
      <p:sp>
        <p:nvSpPr>
          <p:cNvPr id="28676" name="Slide Number Placeholder 4"/>
          <p:cNvSpPr>
            <a:spLocks noGrp="1"/>
          </p:cNvSpPr>
          <p:nvPr>
            <p:ph type="sldNum" sz="quarter" idx="5"/>
          </p:nvPr>
        </p:nvSpPr>
        <p:spPr>
          <a:noFill/>
        </p:spPr>
        <p:txBody>
          <a:bodyPr/>
          <a:lstStyle/>
          <a:p>
            <a:fld id="{63E91FDF-50EF-408D-A03C-7B1860D5A7E1}"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463" y="280988"/>
            <a:ext cx="2057400" cy="5815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49263" y="280988"/>
            <a:ext cx="6019800" cy="5815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49263" y="28098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027" name="Picture 7" descr="GO! green"/>
          <p:cNvPicPr>
            <a:picLocks noChangeAspect="1" noChangeArrowheads="1"/>
          </p:cNvPicPr>
          <p:nvPr userDrawn="1"/>
        </p:nvPicPr>
        <p:blipFill>
          <a:blip r:embed="rId13" cstate="print"/>
          <a:srcRect/>
          <a:stretch>
            <a:fillRect/>
          </a:stretch>
        </p:blipFill>
        <p:spPr bwMode="auto">
          <a:xfrm>
            <a:off x="381000" y="6400800"/>
            <a:ext cx="457200" cy="214313"/>
          </a:xfrm>
          <a:prstGeom prst="rect">
            <a:avLst/>
          </a:prstGeom>
          <a:noFill/>
          <a:ln w="9525">
            <a:noFill/>
            <a:miter lim="800000"/>
            <a:headEnd/>
            <a:tailEnd/>
          </a:ln>
        </p:spPr>
      </p:pic>
      <p:sp>
        <p:nvSpPr>
          <p:cNvPr id="1033" name="Rectangle 9"/>
          <p:cNvSpPr>
            <a:spLocks noGrp="1" noChangeArrowheads="1"/>
          </p:cNvSpPr>
          <p:nvPr userDrawn="1"/>
        </p:nvSpPr>
        <p:spPr bwMode="auto">
          <a:xfrm>
            <a:off x="457200" y="1600200"/>
            <a:ext cx="8229600" cy="4572000"/>
          </a:xfrm>
          <a:prstGeom prst="rect">
            <a:avLst/>
          </a:prstGeom>
          <a:noFill/>
          <a:ln w="9525">
            <a:noFill/>
            <a:miter lim="800000"/>
            <a:headEnd/>
            <a:tailEnd/>
          </a:ln>
          <a:effectLst/>
        </p:spPr>
        <p:txBody>
          <a:bodyPr/>
          <a:lstStyle/>
          <a:p>
            <a:pPr eaLnBrk="0" hangingPunct="0">
              <a:defRPr/>
            </a:pPr>
            <a:endParaRPr lang="en-US">
              <a:solidFill>
                <a:srgbClr val="008000"/>
              </a:solidFill>
            </a:endParaRPr>
          </a:p>
          <a:p>
            <a:pPr eaLnBrk="0" hangingPunct="0">
              <a:defRPr/>
            </a:pPr>
            <a:endParaRPr lang="en-US">
              <a:solidFill>
                <a:srgbClr val="008000"/>
              </a:solidFill>
            </a:endParaRPr>
          </a:p>
          <a:p>
            <a:pPr eaLnBrk="0" hangingPunct="0">
              <a:defRPr/>
            </a:pPr>
            <a:endParaRPr lang="en-US">
              <a:solidFill>
                <a:srgbClr val="008000"/>
              </a:solidFill>
            </a:endParaRPr>
          </a:p>
          <a:p>
            <a:pPr eaLnBrk="0" hangingPunct="0">
              <a:defRPr/>
            </a:pPr>
            <a:endParaRPr lang="en-US">
              <a:solidFill>
                <a:srgbClr val="008000"/>
              </a:solidFill>
            </a:endParaRPr>
          </a:p>
          <a:p>
            <a:pPr eaLnBrk="0" hangingPunct="0">
              <a:defRPr/>
            </a:pPr>
            <a:endParaRPr lang="en-US">
              <a:solidFill>
                <a:srgbClr val="008000"/>
              </a:solidFill>
            </a:endParaRPr>
          </a:p>
          <a:p>
            <a:pPr eaLnBrk="0" hangingPunct="0">
              <a:defRPr/>
            </a:pPr>
            <a:endParaRPr lang="en-US">
              <a:solidFill>
                <a:srgbClr val="008000"/>
              </a:solidFill>
            </a:endParaRPr>
          </a:p>
          <a:p>
            <a:pPr eaLnBrk="0" hangingPunct="0">
              <a:defRPr/>
            </a:pPr>
            <a:endParaRPr lang="en-US">
              <a:solidFill>
                <a:srgbClr val="008000"/>
              </a:solidFill>
            </a:endParaRPr>
          </a:p>
        </p:txBody>
      </p:sp>
      <p:sp>
        <p:nvSpPr>
          <p:cNvPr id="1037" name="Text Box 13"/>
          <p:cNvSpPr txBox="1">
            <a:spLocks noChangeArrowheads="1"/>
          </p:cNvSpPr>
          <p:nvPr userDrawn="1"/>
        </p:nvSpPr>
        <p:spPr bwMode="auto">
          <a:xfrm>
            <a:off x="425450" y="6454775"/>
            <a:ext cx="8220075" cy="246063"/>
          </a:xfrm>
          <a:prstGeom prst="rect">
            <a:avLst/>
          </a:prstGeom>
          <a:noFill/>
          <a:ln w="9525">
            <a:noFill/>
            <a:miter lim="800000"/>
            <a:headEnd/>
            <a:tailEnd/>
          </a:ln>
          <a:effectLst/>
        </p:spPr>
        <p:txBody>
          <a:bodyPr>
            <a:spAutoFit/>
          </a:bodyPr>
          <a:lstStyle/>
          <a:p>
            <a:pPr algn="ctr">
              <a:spcBef>
                <a:spcPct val="50000"/>
              </a:spcBef>
              <a:tabLst>
                <a:tab pos="285750" algn="l"/>
                <a:tab pos="3998913" algn="ctr"/>
                <a:tab pos="8004175" algn="r"/>
              </a:tabLst>
              <a:defRPr/>
            </a:pPr>
            <a:r>
              <a:rPr lang="en-US" sz="1000" i="1" baseline="30000" dirty="0">
                <a:solidFill>
                  <a:schemeClr val="tx2"/>
                </a:solidFill>
              </a:rPr>
              <a:t>	with Windows 7 </a:t>
            </a:r>
            <a:r>
              <a:rPr lang="en-US" sz="1000" i="1" baseline="30000" dirty="0" smtClean="0">
                <a:solidFill>
                  <a:schemeClr val="tx2"/>
                </a:solidFill>
              </a:rPr>
              <a:t>Comprehensive</a:t>
            </a:r>
            <a:r>
              <a:rPr lang="en-US" sz="1000" i="1" baseline="30000" dirty="0">
                <a:solidFill>
                  <a:schemeClr val="tx2"/>
                </a:solidFill>
              </a:rPr>
              <a:t>	</a:t>
            </a:r>
            <a:r>
              <a:rPr lang="en-US" sz="1000" baseline="30000" dirty="0">
                <a:solidFill>
                  <a:schemeClr val="tx2"/>
                </a:solidFill>
              </a:rPr>
              <a:t>© 2011</a:t>
            </a:r>
            <a:r>
              <a:rPr lang="en-US" sz="1000" dirty="0">
                <a:solidFill>
                  <a:schemeClr val="tx2"/>
                </a:solidFill>
              </a:rPr>
              <a:t> </a:t>
            </a:r>
            <a:r>
              <a:rPr lang="en-US" sz="1000" baseline="30000" dirty="0">
                <a:solidFill>
                  <a:schemeClr val="tx2"/>
                </a:solidFill>
              </a:rPr>
              <a:t>Pearson Education, Inc. Publishing as Prentice Hall</a:t>
            </a:r>
            <a:r>
              <a:rPr lang="en-US" sz="1000" i="1" baseline="30000" dirty="0"/>
              <a:t>	</a:t>
            </a:r>
            <a:fld id="{8991805B-C2DB-4D30-83FA-6B61DDDD6F44}" type="slidenum">
              <a:rPr lang="en-US" sz="1000" baseline="30000">
                <a:solidFill>
                  <a:schemeClr val="tx2"/>
                </a:solidFill>
              </a:rPr>
              <a:pPr algn="ctr">
                <a:spcBef>
                  <a:spcPct val="50000"/>
                </a:spcBef>
                <a:tabLst>
                  <a:tab pos="285750" algn="l"/>
                  <a:tab pos="3998913" algn="ctr"/>
                  <a:tab pos="8004175" algn="r"/>
                </a:tabLst>
                <a:defRPr/>
              </a:pPr>
              <a:t>‹#›</a:t>
            </a:fld>
            <a:endParaRPr lang="en-US" sz="1000" baseline="30000" dirty="0">
              <a:solidFill>
                <a:schemeClr val="tx2"/>
              </a:solidFill>
            </a:endParaRPr>
          </a:p>
        </p:txBody>
      </p:sp>
      <p:sp>
        <p:nvSpPr>
          <p:cNvPr id="1038" name="Rectangle 14"/>
          <p:cNvSpPr>
            <a:spLocks noChangeArrowheads="1"/>
          </p:cNvSpPr>
          <p:nvPr userDrawn="1"/>
        </p:nvSpPr>
        <p:spPr bwMode="auto">
          <a:xfrm>
            <a:off x="0" y="0"/>
            <a:ext cx="250825" cy="6858000"/>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1031" name="Rectangle 16"/>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b="1">
          <a:solidFill>
            <a:srgbClr val="008000"/>
          </a:solidFill>
          <a:latin typeface="+mj-lt"/>
          <a:ea typeface="+mj-ea"/>
          <a:cs typeface="+mj-cs"/>
        </a:defRPr>
      </a:lvl1pPr>
      <a:lvl2pPr algn="ctr" rtl="0" eaLnBrk="0" fontAlgn="base" hangingPunct="0">
        <a:spcBef>
          <a:spcPct val="0"/>
        </a:spcBef>
        <a:spcAft>
          <a:spcPct val="0"/>
        </a:spcAft>
        <a:defRPr sz="4400" b="1">
          <a:solidFill>
            <a:srgbClr val="008000"/>
          </a:solidFill>
          <a:latin typeface="Arial" charset="0"/>
        </a:defRPr>
      </a:lvl2pPr>
      <a:lvl3pPr algn="ctr" rtl="0" eaLnBrk="0" fontAlgn="base" hangingPunct="0">
        <a:spcBef>
          <a:spcPct val="0"/>
        </a:spcBef>
        <a:spcAft>
          <a:spcPct val="0"/>
        </a:spcAft>
        <a:defRPr sz="4400" b="1">
          <a:solidFill>
            <a:srgbClr val="008000"/>
          </a:solidFill>
          <a:latin typeface="Arial" charset="0"/>
        </a:defRPr>
      </a:lvl3pPr>
      <a:lvl4pPr algn="ctr" rtl="0" eaLnBrk="0" fontAlgn="base" hangingPunct="0">
        <a:spcBef>
          <a:spcPct val="0"/>
        </a:spcBef>
        <a:spcAft>
          <a:spcPct val="0"/>
        </a:spcAft>
        <a:defRPr sz="4400" b="1">
          <a:solidFill>
            <a:srgbClr val="008000"/>
          </a:solidFill>
          <a:latin typeface="Arial" charset="0"/>
        </a:defRPr>
      </a:lvl4pPr>
      <a:lvl5pPr algn="ctr" rtl="0" eaLnBrk="0" fontAlgn="base" hangingPunct="0">
        <a:spcBef>
          <a:spcPct val="0"/>
        </a:spcBef>
        <a:spcAft>
          <a:spcPct val="0"/>
        </a:spcAft>
        <a:defRPr sz="4400" b="1">
          <a:solidFill>
            <a:srgbClr val="008000"/>
          </a:solidFill>
          <a:latin typeface="Arial" charset="0"/>
        </a:defRPr>
      </a:lvl5pPr>
      <a:lvl6pPr marL="457200" algn="ctr" rtl="0" fontAlgn="base">
        <a:spcBef>
          <a:spcPct val="0"/>
        </a:spcBef>
        <a:spcAft>
          <a:spcPct val="0"/>
        </a:spcAft>
        <a:defRPr sz="4400" b="1">
          <a:solidFill>
            <a:srgbClr val="008000"/>
          </a:solidFill>
          <a:latin typeface="Arial" charset="0"/>
        </a:defRPr>
      </a:lvl6pPr>
      <a:lvl7pPr marL="914400" algn="ctr" rtl="0" fontAlgn="base">
        <a:spcBef>
          <a:spcPct val="0"/>
        </a:spcBef>
        <a:spcAft>
          <a:spcPct val="0"/>
        </a:spcAft>
        <a:defRPr sz="4400" b="1">
          <a:solidFill>
            <a:srgbClr val="008000"/>
          </a:solidFill>
          <a:latin typeface="Arial" charset="0"/>
        </a:defRPr>
      </a:lvl7pPr>
      <a:lvl8pPr marL="1371600" algn="ctr" rtl="0" fontAlgn="base">
        <a:spcBef>
          <a:spcPct val="0"/>
        </a:spcBef>
        <a:spcAft>
          <a:spcPct val="0"/>
        </a:spcAft>
        <a:defRPr sz="4400" b="1">
          <a:solidFill>
            <a:srgbClr val="008000"/>
          </a:solidFill>
          <a:latin typeface="Arial" charset="0"/>
        </a:defRPr>
      </a:lvl8pPr>
      <a:lvl9pPr marL="1828800" algn="ctr" rtl="0" fontAlgn="base">
        <a:spcBef>
          <a:spcPct val="0"/>
        </a:spcBef>
        <a:spcAft>
          <a:spcPct val="0"/>
        </a:spcAft>
        <a:defRPr sz="4400" b="1">
          <a:solidFill>
            <a:srgbClr val="008000"/>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rgbClr val="000000"/>
          </a:solidFill>
          <a:latin typeface="+mn-lt"/>
        </a:defRPr>
      </a:lvl3pPr>
      <a:lvl4pPr marL="1600200" indent="-228600" algn="l" rtl="0" eaLnBrk="0" fontAlgn="base" hangingPunct="0">
        <a:spcBef>
          <a:spcPct val="20000"/>
        </a:spcBef>
        <a:spcAft>
          <a:spcPct val="0"/>
        </a:spcAft>
        <a:buChar char="–"/>
        <a:defRPr sz="2000">
          <a:solidFill>
            <a:srgbClr val="000000"/>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fontAlgn="base">
        <a:spcBef>
          <a:spcPct val="20000"/>
        </a:spcBef>
        <a:spcAft>
          <a:spcPct val="0"/>
        </a:spcAft>
        <a:buChar char="»"/>
        <a:defRPr sz="2000">
          <a:solidFill>
            <a:srgbClr val="000000"/>
          </a:solidFill>
          <a:latin typeface="+mn-lt"/>
        </a:defRPr>
      </a:lvl6pPr>
      <a:lvl7pPr marL="2971800" indent="-228600" algn="l" rtl="0" fontAlgn="base">
        <a:spcBef>
          <a:spcPct val="20000"/>
        </a:spcBef>
        <a:spcAft>
          <a:spcPct val="0"/>
        </a:spcAft>
        <a:buChar char="»"/>
        <a:defRPr sz="2000">
          <a:solidFill>
            <a:srgbClr val="000000"/>
          </a:solidFill>
          <a:latin typeface="+mn-lt"/>
        </a:defRPr>
      </a:lvl7pPr>
      <a:lvl8pPr marL="3429000" indent="-228600" algn="l" rtl="0" fontAlgn="base">
        <a:spcBef>
          <a:spcPct val="20000"/>
        </a:spcBef>
        <a:spcAft>
          <a:spcPct val="0"/>
        </a:spcAft>
        <a:buChar char="»"/>
        <a:defRPr sz="2000">
          <a:solidFill>
            <a:srgbClr val="000000"/>
          </a:solidFill>
          <a:latin typeface="+mn-lt"/>
        </a:defRPr>
      </a:lvl8pPr>
      <a:lvl9pPr marL="3886200" indent="-228600" algn="l" rtl="0" fontAlgn="base">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cid:3287383400_2177562"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8"/>
          <p:cNvSpPr>
            <a:spLocks noGrp="1" noChangeArrowheads="1"/>
          </p:cNvSpPr>
          <p:nvPr>
            <p:ph type="body" idx="1"/>
          </p:nvPr>
        </p:nvSpPr>
        <p:spPr>
          <a:xfrm>
            <a:off x="685800" y="2895600"/>
            <a:ext cx="7772400" cy="3200400"/>
          </a:xfrm>
        </p:spPr>
        <p:txBody>
          <a:bodyPr/>
          <a:lstStyle/>
          <a:p>
            <a:pPr algn="ctr">
              <a:lnSpc>
                <a:spcPct val="90000"/>
              </a:lnSpc>
              <a:spcBef>
                <a:spcPct val="0"/>
              </a:spcBef>
              <a:buSzPct val="80000"/>
              <a:buFont typeface="Wingdings" pitchFamily="2" charset="2"/>
              <a:buNone/>
            </a:pPr>
            <a:r>
              <a:rPr lang="en-US" sz="2800" dirty="0" smtClean="0">
                <a:solidFill>
                  <a:srgbClr val="008000"/>
                </a:solidFill>
              </a:rPr>
              <a:t> </a:t>
            </a:r>
            <a:r>
              <a:rPr lang="en-US" sz="2800" b="1" dirty="0" smtClean="0"/>
              <a:t>PowerPoint Presentation to Accompany</a:t>
            </a:r>
            <a:endParaRPr lang="en-US" b="1" dirty="0" smtClean="0"/>
          </a:p>
          <a:p>
            <a:pPr algn="ctr" eaLnBrk="1" hangingPunct="1">
              <a:lnSpc>
                <a:spcPct val="90000"/>
              </a:lnSpc>
              <a:spcAft>
                <a:spcPts val="1300"/>
              </a:spcAft>
              <a:buFontTx/>
              <a:buNone/>
            </a:pPr>
            <a:r>
              <a:rPr lang="en-US" sz="2800" b="1" i="1" dirty="0" smtClean="0"/>
              <a:t>GO! with Windows 7 </a:t>
            </a:r>
            <a:r>
              <a:rPr lang="en-US" sz="2800" b="1" i="1" dirty="0" smtClean="0"/>
              <a:t>Comprehensive</a:t>
            </a:r>
            <a:endParaRPr lang="en-US" sz="2800" b="1" i="1" dirty="0" smtClean="0"/>
          </a:p>
          <a:p>
            <a:pPr algn="ctr" eaLnBrk="1" hangingPunct="1">
              <a:lnSpc>
                <a:spcPct val="160000"/>
              </a:lnSpc>
              <a:buFontTx/>
              <a:buNone/>
            </a:pPr>
            <a:r>
              <a:rPr lang="en-US" sz="2800" b="1" dirty="0" smtClean="0">
                <a:solidFill>
                  <a:schemeClr val="tx2"/>
                </a:solidFill>
              </a:rPr>
              <a:t>Chapter 2</a:t>
            </a:r>
          </a:p>
          <a:p>
            <a:pPr algn="ctr" eaLnBrk="1" hangingPunct="1">
              <a:spcAft>
                <a:spcPts val="1300"/>
              </a:spcAft>
              <a:buFontTx/>
              <a:buNone/>
            </a:pPr>
            <a:r>
              <a:rPr lang="en-US" sz="2800" dirty="0" smtClean="0"/>
              <a:t>Managing Libraries Folders, Files </a:t>
            </a:r>
            <a:br>
              <a:rPr lang="en-US" sz="2800" dirty="0" smtClean="0"/>
            </a:br>
            <a:r>
              <a:rPr lang="en-US" sz="2800" dirty="0" smtClean="0"/>
              <a:t>and Using Search</a:t>
            </a:r>
            <a:endParaRPr lang="en-US" sz="2400" dirty="0" smtClean="0">
              <a:solidFill>
                <a:schemeClr val="tx2"/>
              </a:solidFill>
            </a:endParaRPr>
          </a:p>
          <a:p>
            <a:pPr eaLnBrk="1" hangingPunct="1">
              <a:lnSpc>
                <a:spcPct val="90000"/>
              </a:lnSpc>
            </a:pPr>
            <a:endParaRPr lang="en-US" dirty="0" smtClean="0"/>
          </a:p>
        </p:txBody>
      </p:sp>
      <p:sp>
        <p:nvSpPr>
          <p:cNvPr id="15362" name="Rectangle 25"/>
          <p:cNvSpPr>
            <a:spLocks noGrp="1" noChangeArrowheads="1"/>
          </p:cNvSpPr>
          <p:nvPr>
            <p:ph type="title"/>
          </p:nvPr>
        </p:nvSpPr>
        <p:spPr/>
        <p:txBody>
          <a:bodyPr/>
          <a:lstStyle/>
          <a:p>
            <a:pPr eaLnBrk="1" hangingPunct="1"/>
            <a:endParaRPr lang="en-US" smtClean="0"/>
          </a:p>
        </p:txBody>
      </p:sp>
      <p:pic>
        <p:nvPicPr>
          <p:cNvPr id="15363" name="Picture 24" descr="GO! Banner 3"/>
          <p:cNvPicPr>
            <a:picLocks noChangeAspect="1" noChangeArrowheads="1"/>
          </p:cNvPicPr>
          <p:nvPr/>
        </p:nvPicPr>
        <p:blipFill>
          <a:blip r:embed="rId3" cstate="print"/>
          <a:srcRect/>
          <a:stretch>
            <a:fillRect/>
          </a:stretch>
        </p:blipFill>
        <p:spPr bwMode="auto">
          <a:xfrm>
            <a:off x="423863" y="236538"/>
            <a:ext cx="8226425" cy="20558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en-US" sz="4000" smtClean="0"/>
              <a:t>Copy Files from a Removable Storage Device to the Hard Drive</a:t>
            </a:r>
          </a:p>
        </p:txBody>
      </p:sp>
      <p:sp>
        <p:nvSpPr>
          <p:cNvPr id="29698" name="Rectangle 3"/>
          <p:cNvSpPr>
            <a:spLocks noGrp="1" noChangeArrowheads="1"/>
          </p:cNvSpPr>
          <p:nvPr>
            <p:ph type="body" idx="1"/>
          </p:nvPr>
        </p:nvSpPr>
        <p:spPr/>
        <p:txBody>
          <a:bodyPr/>
          <a:lstStyle/>
          <a:p>
            <a:r>
              <a:rPr lang="en-US" b="1" dirty="0" smtClean="0"/>
              <a:t>Libraries</a:t>
            </a:r>
          </a:p>
          <a:p>
            <a:pPr lvl="1"/>
            <a:r>
              <a:rPr lang="en-US" dirty="0" smtClean="0"/>
              <a:t>Allow an easy way to find files quickly; one click away</a:t>
            </a:r>
          </a:p>
          <a:p>
            <a:pPr lvl="1"/>
            <a:r>
              <a:rPr lang="en-US" dirty="0" smtClean="0"/>
              <a:t>Permit adding new locations like external hard drive</a:t>
            </a:r>
          </a:p>
          <a:p>
            <a:pPr lvl="1"/>
            <a:r>
              <a:rPr lang="en-US" dirty="0" smtClean="0"/>
              <a:t>Prohibit other users from accessing the content</a:t>
            </a:r>
          </a:p>
          <a:p>
            <a:pPr lvl="1"/>
            <a:r>
              <a:rPr lang="en-US" dirty="0" smtClean="0"/>
              <a:t>Can be used as default location for storing files within an application</a:t>
            </a:r>
          </a:p>
          <a:p>
            <a:pPr lvl="2"/>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r>
              <a:rPr lang="en-US" sz="4000" smtClean="0"/>
              <a:t>Copy Files from a Removable Storage Device to the Hard Drive</a:t>
            </a:r>
          </a:p>
        </p:txBody>
      </p:sp>
      <p:sp>
        <p:nvSpPr>
          <p:cNvPr id="31746" name="Rectangle 3"/>
          <p:cNvSpPr>
            <a:spLocks noGrp="1" noChangeArrowheads="1"/>
          </p:cNvSpPr>
          <p:nvPr>
            <p:ph type="body" idx="1"/>
          </p:nvPr>
        </p:nvSpPr>
        <p:spPr/>
        <p:txBody>
          <a:bodyPr/>
          <a:lstStyle/>
          <a:p>
            <a:r>
              <a:rPr lang="en-US" b="1" dirty="0" smtClean="0"/>
              <a:t>Where should you store your files?</a:t>
            </a:r>
          </a:p>
          <a:p>
            <a:pPr lvl="1"/>
            <a:r>
              <a:rPr lang="en-US" dirty="0" smtClean="0"/>
              <a:t>Removable devices</a:t>
            </a:r>
          </a:p>
          <a:p>
            <a:pPr lvl="2"/>
            <a:r>
              <a:rPr lang="en-US" dirty="0" smtClean="0"/>
              <a:t>Flash drive – able to carry your files from one place to another</a:t>
            </a:r>
          </a:p>
          <a:p>
            <a:pPr lvl="2"/>
            <a:r>
              <a:rPr lang="en-US" dirty="0" smtClean="0"/>
              <a:t>Hard drive – many are pocket size; can be included in a library; easily searchable</a:t>
            </a:r>
          </a:p>
          <a:p>
            <a:pPr lvl="1"/>
            <a:r>
              <a:rPr lang="en-US" dirty="0" smtClean="0"/>
              <a:t>Network Storage</a:t>
            </a:r>
          </a:p>
          <a:p>
            <a:pPr lvl="2"/>
            <a:r>
              <a:rPr lang="en-US" dirty="0" smtClean="0"/>
              <a:t>Server on which you can acquire storage space, such as Microsoft’s Windows Live </a:t>
            </a:r>
            <a:r>
              <a:rPr lang="en-US" dirty="0" err="1" smtClean="0"/>
              <a:t>SkyDrive</a:t>
            </a: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r>
              <a:rPr lang="en-US" sz="4000" smtClean="0"/>
              <a:t>Navigate by Using Windows Explorer</a:t>
            </a:r>
          </a:p>
        </p:txBody>
      </p:sp>
      <p:sp>
        <p:nvSpPr>
          <p:cNvPr id="33794" name="Rectangle 3"/>
          <p:cNvSpPr>
            <a:spLocks noGrp="1" noChangeArrowheads="1"/>
          </p:cNvSpPr>
          <p:nvPr>
            <p:ph type="body" idx="1"/>
          </p:nvPr>
        </p:nvSpPr>
        <p:spPr/>
        <p:txBody>
          <a:bodyPr/>
          <a:lstStyle/>
          <a:p>
            <a:r>
              <a:rPr lang="en-US" b="1" dirty="0" smtClean="0"/>
              <a:t>To manage your data efficiently, become familiar with the following</a:t>
            </a:r>
          </a:p>
          <a:p>
            <a:pPr lvl="1"/>
            <a:r>
              <a:rPr lang="en-US" b="1" dirty="0" smtClean="0"/>
              <a:t>Windows Explorer</a:t>
            </a:r>
            <a:r>
              <a:rPr lang="en-US" dirty="0" smtClean="0"/>
              <a:t> </a:t>
            </a:r>
            <a:r>
              <a:rPr lang="en-US" dirty="0" smtClean="0">
                <a:cs typeface="Times New Roman" pitchFamily="18" charset="0"/>
              </a:rPr>
              <a:t>–</a:t>
            </a:r>
            <a:r>
              <a:rPr lang="en-US" dirty="0" smtClean="0">
                <a:latin typeface="Times New Roman" pitchFamily="18" charset="0"/>
                <a:cs typeface="Times New Roman" pitchFamily="18" charset="0"/>
              </a:rPr>
              <a:t> </a:t>
            </a:r>
            <a:r>
              <a:rPr lang="en-US" dirty="0" smtClean="0"/>
              <a:t>program</a:t>
            </a:r>
            <a:r>
              <a:rPr lang="en-US" b="1" dirty="0" smtClean="0"/>
              <a:t> </a:t>
            </a:r>
            <a:r>
              <a:rPr lang="en-US" dirty="0" smtClean="0"/>
              <a:t>within Windows 7 that displays windows in a folder window (i.e., </a:t>
            </a:r>
            <a:r>
              <a:rPr lang="en-US" b="1" dirty="0" smtClean="0"/>
              <a:t>Control Panel</a:t>
            </a:r>
            <a:r>
              <a:rPr lang="en-US" dirty="0" smtClean="0"/>
              <a:t>, files and folders on your computer)</a:t>
            </a:r>
          </a:p>
          <a:p>
            <a:pPr lvl="1"/>
            <a:r>
              <a:rPr lang="en-US" b="1" dirty="0" smtClean="0"/>
              <a:t>Folder window</a:t>
            </a:r>
            <a:r>
              <a:rPr lang="en-US" dirty="0" smtClean="0"/>
              <a:t> </a:t>
            </a:r>
            <a:r>
              <a:rPr lang="en-US" dirty="0" smtClean="0">
                <a:cs typeface="Times New Roman" pitchFamily="18" charset="0"/>
              </a:rPr>
              <a:t>–</a:t>
            </a:r>
            <a:r>
              <a:rPr lang="en-US" dirty="0" smtClean="0">
                <a:latin typeface="Times New Roman" pitchFamily="18" charset="0"/>
                <a:cs typeface="Times New Roman" pitchFamily="18" charset="0"/>
              </a:rPr>
              <a:t> </a:t>
            </a:r>
            <a:r>
              <a:rPr lang="en-US" dirty="0" smtClean="0"/>
              <a:t>shows the contents of a folder</a:t>
            </a:r>
          </a:p>
          <a:p>
            <a:pPr lvl="1"/>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r>
              <a:rPr lang="en-US" sz="4000" smtClean="0"/>
              <a:t>Navigate by Using Windows Explorer</a:t>
            </a:r>
          </a:p>
        </p:txBody>
      </p:sp>
      <p:sp>
        <p:nvSpPr>
          <p:cNvPr id="35842" name="Rectangle 3"/>
          <p:cNvSpPr>
            <a:spLocks noGrp="1" noChangeArrowheads="1"/>
          </p:cNvSpPr>
          <p:nvPr>
            <p:ph type="body" idx="1"/>
          </p:nvPr>
        </p:nvSpPr>
        <p:spPr/>
        <p:txBody>
          <a:bodyPr/>
          <a:lstStyle/>
          <a:p>
            <a:r>
              <a:rPr lang="en-US" b="1" dirty="0" smtClean="0"/>
              <a:t>Navigate </a:t>
            </a:r>
            <a:r>
              <a:rPr lang="en-US" b="1" dirty="0" smtClean="0">
                <a:cs typeface="Times New Roman" pitchFamily="18" charset="0"/>
              </a:rPr>
              <a:t>–</a:t>
            </a:r>
            <a:r>
              <a:rPr lang="en-US" b="1" dirty="0" smtClean="0">
                <a:latin typeface="Times New Roman" pitchFamily="18" charset="0"/>
                <a:cs typeface="Times New Roman" pitchFamily="18" charset="0"/>
              </a:rPr>
              <a:t> </a:t>
            </a:r>
            <a:r>
              <a:rPr lang="en-US" b="1" dirty="0" smtClean="0"/>
              <a:t>explore within the folder structure for the purpose of finding files and folders</a:t>
            </a:r>
          </a:p>
          <a:p>
            <a:r>
              <a:rPr lang="en-US" b="1" dirty="0" smtClean="0"/>
              <a:t>Navigation </a:t>
            </a:r>
            <a:r>
              <a:rPr lang="en-US" b="1" dirty="0" smtClean="0">
                <a:cs typeface="Times New Roman" pitchFamily="18" charset="0"/>
              </a:rPr>
              <a:t>–</a:t>
            </a:r>
            <a:r>
              <a:rPr lang="en-US" b="1" dirty="0" smtClean="0">
                <a:latin typeface="Times New Roman" pitchFamily="18" charset="0"/>
                <a:cs typeface="Times New Roman" pitchFamily="18" charset="0"/>
              </a:rPr>
              <a:t> </a:t>
            </a:r>
            <a:r>
              <a:rPr lang="en-US" b="1" dirty="0" smtClean="0"/>
              <a:t>the actions you perform when you display a window to locate a command, or when you display the folder window for a folder whose contents you want to view</a:t>
            </a:r>
          </a:p>
          <a:p>
            <a:pPr lvl="1"/>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r>
              <a:rPr lang="en-US" sz="4000" smtClean="0"/>
              <a:t>Navigate by Using Windows Explorer</a:t>
            </a:r>
          </a:p>
        </p:txBody>
      </p:sp>
      <p:sp>
        <p:nvSpPr>
          <p:cNvPr id="37890" name="Rectangle 3"/>
          <p:cNvSpPr>
            <a:spLocks noGrp="1" noChangeArrowheads="1"/>
          </p:cNvSpPr>
          <p:nvPr>
            <p:ph type="body" idx="1"/>
          </p:nvPr>
        </p:nvSpPr>
        <p:spPr/>
        <p:txBody>
          <a:bodyPr/>
          <a:lstStyle/>
          <a:p>
            <a:r>
              <a:rPr lang="en-US" b="1" dirty="0" smtClean="0"/>
              <a:t>Jump List </a:t>
            </a:r>
            <a:r>
              <a:rPr lang="en-US" b="1" dirty="0" smtClean="0">
                <a:cs typeface="Times New Roman" pitchFamily="18" charset="0"/>
              </a:rPr>
              <a:t>–</a:t>
            </a:r>
            <a:r>
              <a:rPr lang="en-US" b="1" dirty="0" smtClean="0">
                <a:latin typeface="Times New Roman" pitchFamily="18" charset="0"/>
                <a:cs typeface="Times New Roman" pitchFamily="18" charset="0"/>
              </a:rPr>
              <a:t> </a:t>
            </a:r>
            <a:r>
              <a:rPr lang="en-US" b="1" dirty="0" smtClean="0"/>
              <a:t>mini start menu for a program; displays locations in the upper portion and tasks in the lower portion</a:t>
            </a:r>
          </a:p>
          <a:p>
            <a:r>
              <a:rPr lang="en-US" b="1" dirty="0" smtClean="0"/>
              <a:t>Efficiency Recommendation </a:t>
            </a:r>
            <a:r>
              <a:rPr lang="en-US" b="1" dirty="0" smtClean="0">
                <a:cs typeface="Times New Roman" pitchFamily="18" charset="0"/>
              </a:rPr>
              <a:t>–</a:t>
            </a:r>
            <a:r>
              <a:rPr lang="en-US" b="1" dirty="0" smtClean="0"/>
              <a:t> use the taskbar as often as you can to start programs and navigate to specific files and folders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r>
              <a:rPr lang="en-US" smtClean="0"/>
              <a:t>Create, Name, and Save Files</a:t>
            </a:r>
          </a:p>
        </p:txBody>
      </p:sp>
      <p:sp>
        <p:nvSpPr>
          <p:cNvPr id="39938" name="Rectangle 3"/>
          <p:cNvSpPr>
            <a:spLocks noGrp="1" noChangeArrowheads="1"/>
          </p:cNvSpPr>
          <p:nvPr>
            <p:ph type="body" idx="1"/>
          </p:nvPr>
        </p:nvSpPr>
        <p:spPr/>
        <p:txBody>
          <a:bodyPr/>
          <a:lstStyle/>
          <a:p>
            <a:r>
              <a:rPr lang="en-US" b="1" smtClean="0"/>
              <a:t>Common dialog boxes </a:t>
            </a:r>
            <a:r>
              <a:rPr lang="en-US" b="1" smtClean="0">
                <a:cs typeface="Times New Roman" pitchFamily="18" charset="0"/>
              </a:rPr>
              <a:t>–</a:t>
            </a:r>
            <a:r>
              <a:rPr lang="en-US" b="1" smtClean="0">
                <a:latin typeface="Times New Roman" pitchFamily="18" charset="0"/>
                <a:cs typeface="Times New Roman" pitchFamily="18" charset="0"/>
              </a:rPr>
              <a:t> </a:t>
            </a:r>
            <a:r>
              <a:rPr lang="en-US" b="1" smtClean="0"/>
              <a:t>enable programs to have a consistent appearance and behavior</a:t>
            </a:r>
          </a:p>
          <a:p>
            <a:pPr lvl="1"/>
            <a:r>
              <a:rPr lang="en-US" smtClean="0"/>
              <a:t>Contain essential navigation tools</a:t>
            </a:r>
            <a:br>
              <a:rPr lang="en-US" smtClean="0"/>
            </a:br>
            <a:r>
              <a:rPr lang="en-US" smtClean="0"/>
              <a:t>(i.e., navigation pane, toolbar, address bar, Search box, and column headings in which you can sort, group, and filter)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r>
              <a:rPr lang="en-US" smtClean="0"/>
              <a:t>Create, Name, and Save Files</a:t>
            </a:r>
          </a:p>
        </p:txBody>
      </p:sp>
      <p:sp>
        <p:nvSpPr>
          <p:cNvPr id="41986" name="Rectangle 3"/>
          <p:cNvSpPr>
            <a:spLocks noGrp="1" noChangeArrowheads="1"/>
          </p:cNvSpPr>
          <p:nvPr>
            <p:ph type="body" idx="1"/>
          </p:nvPr>
        </p:nvSpPr>
        <p:spPr/>
        <p:txBody>
          <a:bodyPr/>
          <a:lstStyle/>
          <a:p>
            <a:r>
              <a:rPr lang="en-US" b="1" dirty="0" smtClean="0"/>
              <a:t>For frequently used programs; it is useful to pin the program to the taskbar.</a:t>
            </a:r>
          </a:p>
          <a:p>
            <a:r>
              <a:rPr lang="en-US" b="1" dirty="0" smtClean="0"/>
              <a:t>Using tasks from the taskbar</a:t>
            </a:r>
          </a:p>
          <a:p>
            <a:pPr lvl="1"/>
            <a:r>
              <a:rPr lang="en-US" dirty="0" smtClean="0"/>
              <a:t>Improves efficiency</a:t>
            </a:r>
          </a:p>
          <a:p>
            <a:pPr lvl="1"/>
            <a:r>
              <a:rPr lang="en-US" dirty="0" smtClean="0"/>
              <a:t>Reduces using the </a:t>
            </a:r>
            <a:r>
              <a:rPr lang="en-US" b="1" dirty="0" smtClean="0"/>
              <a:t>Start </a:t>
            </a:r>
            <a:r>
              <a:rPr lang="en-US" dirty="0" smtClean="0"/>
              <a:t>menu</a:t>
            </a:r>
          </a:p>
          <a:p>
            <a:pPr lvl="1"/>
            <a:r>
              <a:rPr lang="en-US" dirty="0" smtClean="0"/>
              <a:t>Keeps desktop free of clutter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r>
              <a:rPr lang="en-US" smtClean="0"/>
              <a:t>Create, Name, and Save Files</a:t>
            </a:r>
          </a:p>
        </p:txBody>
      </p:sp>
      <p:sp>
        <p:nvSpPr>
          <p:cNvPr id="46082" name="Rectangle 3"/>
          <p:cNvSpPr>
            <a:spLocks noGrp="1" noChangeArrowheads="1"/>
          </p:cNvSpPr>
          <p:nvPr>
            <p:ph type="body" idx="1"/>
          </p:nvPr>
        </p:nvSpPr>
        <p:spPr/>
        <p:txBody>
          <a:bodyPr/>
          <a:lstStyle/>
          <a:p>
            <a:r>
              <a:rPr lang="en-US" b="1" smtClean="0"/>
              <a:t>Save as</a:t>
            </a:r>
          </a:p>
          <a:p>
            <a:pPr lvl="1"/>
            <a:r>
              <a:rPr lang="en-US" smtClean="0"/>
              <a:t>In Microsoft Office programs, F12 button displays dialog box</a:t>
            </a:r>
          </a:p>
          <a:p>
            <a:pPr lvl="1"/>
            <a:r>
              <a:rPr lang="en-US" smtClean="0"/>
              <a:t>Looks the same in Excel, PowerPoint, and other Windows-based programs</a:t>
            </a:r>
          </a:p>
          <a:p>
            <a:pPr lvl="1"/>
            <a:r>
              <a:rPr lang="en-US" smtClean="0"/>
              <a:t>Indicate the name of the file and the location where you want to save the file</a:t>
            </a:r>
          </a:p>
          <a:p>
            <a:pPr lvl="1"/>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p:txBody>
          <a:bodyPr/>
          <a:lstStyle/>
          <a:p>
            <a:r>
              <a:rPr lang="en-US" smtClean="0"/>
              <a:t>Create, Name, and Save Files</a:t>
            </a:r>
          </a:p>
        </p:txBody>
      </p:sp>
      <p:sp>
        <p:nvSpPr>
          <p:cNvPr id="48130" name="Rectangle 3"/>
          <p:cNvSpPr>
            <a:spLocks noGrp="1" noChangeArrowheads="1"/>
          </p:cNvSpPr>
          <p:nvPr>
            <p:ph type="body" idx="1"/>
          </p:nvPr>
        </p:nvSpPr>
        <p:spPr/>
        <p:txBody>
          <a:bodyPr/>
          <a:lstStyle/>
          <a:p>
            <a:r>
              <a:rPr lang="en-US" b="1" dirty="0" smtClean="0"/>
              <a:t>Save versus Save As</a:t>
            </a:r>
            <a:endParaRPr lang="en-US" dirty="0" smtClean="0"/>
          </a:p>
          <a:p>
            <a:pPr lvl="1"/>
            <a:r>
              <a:rPr lang="en-US" dirty="0" smtClean="0"/>
              <a:t>If saving something for the first time </a:t>
            </a:r>
            <a:r>
              <a:rPr lang="en-US" b="1" dirty="0" smtClean="0"/>
              <a:t>Save</a:t>
            </a:r>
            <a:r>
              <a:rPr lang="en-US" dirty="0" smtClean="0"/>
              <a:t> and </a:t>
            </a:r>
            <a:r>
              <a:rPr lang="en-US" b="1" dirty="0" smtClean="0"/>
              <a:t>Save As</a:t>
            </a:r>
            <a:r>
              <a:rPr lang="en-US" dirty="0" smtClean="0"/>
              <a:t> commands are identical</a:t>
            </a:r>
          </a:p>
          <a:p>
            <a:pPr lvl="1"/>
            <a:r>
              <a:rPr lang="en-US" b="1" dirty="0" smtClean="0"/>
              <a:t>Save As</a:t>
            </a:r>
            <a:r>
              <a:rPr lang="en-US" dirty="0" smtClean="0"/>
              <a:t> dialog box will display if you click either one</a:t>
            </a:r>
          </a:p>
          <a:p>
            <a:pPr>
              <a:buFontTx/>
              <a:buNone/>
            </a:pPr>
            <a:endParaRPr lang="en-US" dirty="0" smtClean="0"/>
          </a:p>
          <a:p>
            <a:pPr lvl="1"/>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lstStyle/>
          <a:p>
            <a:r>
              <a:rPr lang="en-US" smtClean="0"/>
              <a:t>Create, Name, and Save Files</a:t>
            </a:r>
          </a:p>
        </p:txBody>
      </p:sp>
      <p:sp>
        <p:nvSpPr>
          <p:cNvPr id="50178" name="Rectangle 3"/>
          <p:cNvSpPr>
            <a:spLocks noGrp="1" noChangeArrowheads="1"/>
          </p:cNvSpPr>
          <p:nvPr>
            <p:ph type="body" idx="1"/>
          </p:nvPr>
        </p:nvSpPr>
        <p:spPr/>
        <p:txBody>
          <a:bodyPr/>
          <a:lstStyle/>
          <a:p>
            <a:r>
              <a:rPr lang="en-US" b="1" dirty="0" smtClean="0"/>
              <a:t>Save versus Save As</a:t>
            </a:r>
          </a:p>
          <a:p>
            <a:pPr lvl="1"/>
            <a:r>
              <a:rPr lang="en-US" dirty="0" smtClean="0"/>
              <a:t>After having named and stored a file, </a:t>
            </a:r>
            <a:r>
              <a:rPr lang="en-US" b="1" dirty="0" smtClean="0"/>
              <a:t>Save</a:t>
            </a:r>
            <a:r>
              <a:rPr lang="en-US" dirty="0" smtClean="0"/>
              <a:t> command will save any changes to the file without displaying a dialog box</a:t>
            </a:r>
          </a:p>
          <a:p>
            <a:pPr lvl="1"/>
            <a:r>
              <a:rPr lang="en-US" b="1" dirty="0" smtClean="0"/>
              <a:t>Save As </a:t>
            </a:r>
            <a:r>
              <a:rPr lang="en-US" dirty="0" smtClean="0"/>
              <a:t>command will display a dialog box, allow renaming, and save a new document based on the original file</a:t>
            </a:r>
          </a:p>
          <a:p>
            <a:pPr lvl="1"/>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r>
              <a:rPr lang="en-US" smtClean="0"/>
              <a:t>Objectives</a:t>
            </a:r>
          </a:p>
        </p:txBody>
      </p:sp>
      <p:sp>
        <p:nvSpPr>
          <p:cNvPr id="17410" name="Rectangle 3"/>
          <p:cNvSpPr>
            <a:spLocks noGrp="1" noChangeArrowheads="1"/>
          </p:cNvSpPr>
          <p:nvPr>
            <p:ph type="body" idx="1"/>
          </p:nvPr>
        </p:nvSpPr>
        <p:spPr>
          <a:xfrm>
            <a:off x="657225" y="1995488"/>
            <a:ext cx="7772400" cy="4114800"/>
          </a:xfrm>
        </p:spPr>
        <p:txBody>
          <a:bodyPr/>
          <a:lstStyle/>
          <a:p>
            <a:r>
              <a:rPr lang="en-US" b="1" smtClean="0"/>
              <a:t>Copy Files From a Removable Storage Device to the Hard Disk Drive</a:t>
            </a:r>
          </a:p>
          <a:p>
            <a:r>
              <a:rPr lang="en-US" b="1" smtClean="0"/>
              <a:t>Navigate by Using Windows Explorer</a:t>
            </a:r>
          </a:p>
          <a:p>
            <a:r>
              <a:rPr lang="en-US" b="1" smtClean="0"/>
              <a:t>Create, Name, and Save Files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p:txBody>
          <a:bodyPr/>
          <a:lstStyle/>
          <a:p>
            <a:r>
              <a:rPr lang="en-US" smtClean="0"/>
              <a:t>Create, Name, and Save Files</a:t>
            </a:r>
          </a:p>
        </p:txBody>
      </p:sp>
      <p:sp>
        <p:nvSpPr>
          <p:cNvPr id="52226" name="Rectangle 3"/>
          <p:cNvSpPr>
            <a:spLocks noGrp="1" noChangeArrowheads="1"/>
          </p:cNvSpPr>
          <p:nvPr>
            <p:ph type="body" idx="1"/>
          </p:nvPr>
        </p:nvSpPr>
        <p:spPr/>
        <p:txBody>
          <a:bodyPr/>
          <a:lstStyle/>
          <a:p>
            <a:r>
              <a:rPr lang="en-US" b="1" dirty="0" smtClean="0"/>
              <a:t>Rules for Naming Files</a:t>
            </a:r>
          </a:p>
          <a:p>
            <a:pPr lvl="1"/>
            <a:r>
              <a:rPr lang="en-US" dirty="0" smtClean="0"/>
              <a:t>Cannot be longer than 255 characters</a:t>
            </a:r>
          </a:p>
          <a:p>
            <a:pPr lvl="1"/>
            <a:r>
              <a:rPr lang="en-US" dirty="0" smtClean="0"/>
              <a:t>Cannot use the following characters:</a:t>
            </a:r>
          </a:p>
          <a:p>
            <a:pPr lvl="2">
              <a:buNone/>
            </a:pPr>
            <a:r>
              <a:rPr lang="en-US" dirty="0" smtClean="0"/>
              <a:t>\ / ? : * “ &gt; &lt; |</a:t>
            </a:r>
          </a:p>
          <a:p>
            <a:pPr lvl="1"/>
            <a:r>
              <a:rPr lang="en-US" dirty="0" smtClean="0"/>
              <a:t>Must be unique in a folder (i.e., two Excel files cannot have the exact same name)</a:t>
            </a:r>
          </a:p>
          <a:p>
            <a:pPr lvl="1"/>
            <a:r>
              <a:rPr lang="en-US" dirty="0" smtClean="0"/>
              <a:t>Can contain spaces</a:t>
            </a:r>
          </a:p>
          <a:p>
            <a:pPr lvl="1"/>
            <a:endParaRPr 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p:txBody>
          <a:bodyPr/>
          <a:lstStyle/>
          <a:p>
            <a:r>
              <a:rPr lang="en-US" smtClean="0"/>
              <a:t>Create Folders and Rename Folders and Files</a:t>
            </a:r>
          </a:p>
        </p:txBody>
      </p:sp>
      <p:sp>
        <p:nvSpPr>
          <p:cNvPr id="54274" name="Rectangle 3"/>
          <p:cNvSpPr>
            <a:spLocks noGrp="1" noChangeArrowheads="1"/>
          </p:cNvSpPr>
          <p:nvPr>
            <p:ph type="body" idx="1"/>
          </p:nvPr>
        </p:nvSpPr>
        <p:spPr/>
        <p:txBody>
          <a:bodyPr/>
          <a:lstStyle/>
          <a:p>
            <a:r>
              <a:rPr lang="en-US" b="1" smtClean="0"/>
              <a:t>Details view </a:t>
            </a:r>
            <a:r>
              <a:rPr lang="en-US" b="1" smtClean="0">
                <a:cs typeface="Times New Roman" pitchFamily="18" charset="0"/>
              </a:rPr>
              <a:t>–</a:t>
            </a:r>
            <a:r>
              <a:rPr lang="en-US" b="1" smtClean="0">
                <a:latin typeface="Times New Roman" pitchFamily="18" charset="0"/>
                <a:cs typeface="Times New Roman" pitchFamily="18" charset="0"/>
              </a:rPr>
              <a:t> </a:t>
            </a:r>
            <a:r>
              <a:rPr lang="en-US" b="1" smtClean="0"/>
              <a:t>displays a list of files or folders and their most common properties</a:t>
            </a:r>
          </a:p>
          <a:p>
            <a:r>
              <a:rPr lang="en-US" b="1" smtClean="0"/>
              <a:t>Properties </a:t>
            </a:r>
            <a:r>
              <a:rPr lang="en-US" b="1" smtClean="0">
                <a:cs typeface="Times New Roman" pitchFamily="18" charset="0"/>
              </a:rPr>
              <a:t>–</a:t>
            </a:r>
            <a:r>
              <a:rPr lang="en-US" b="1" smtClean="0">
                <a:latin typeface="Times New Roman" pitchFamily="18" charset="0"/>
                <a:cs typeface="Times New Roman" pitchFamily="18" charset="0"/>
              </a:rPr>
              <a:t> </a:t>
            </a:r>
            <a:r>
              <a:rPr lang="en-US" b="1" smtClean="0"/>
              <a:t>descriptive pieces of information about a folder or file (i.e., name, date modified, type, size)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r>
              <a:rPr lang="en-US" smtClean="0"/>
              <a:t>Select, Copy, and Move Files and Folders</a:t>
            </a:r>
          </a:p>
        </p:txBody>
      </p:sp>
      <p:sp>
        <p:nvSpPr>
          <p:cNvPr id="56322" name="Rectangle 3"/>
          <p:cNvSpPr>
            <a:spLocks noGrp="1" noChangeArrowheads="1"/>
          </p:cNvSpPr>
          <p:nvPr>
            <p:ph type="body" idx="1"/>
          </p:nvPr>
        </p:nvSpPr>
        <p:spPr/>
        <p:txBody>
          <a:bodyPr/>
          <a:lstStyle/>
          <a:p>
            <a:r>
              <a:rPr lang="en-US" b="1" dirty="0" smtClean="0"/>
              <a:t>Selecting a consecutive group of files or folders</a:t>
            </a:r>
          </a:p>
          <a:p>
            <a:pPr lvl="1"/>
            <a:r>
              <a:rPr lang="en-US" dirty="0" smtClean="0"/>
              <a:t>To select all the items in a consecutive group, click the first item, hold down </a:t>
            </a:r>
            <a:r>
              <a:rPr lang="en-US" b="1" dirty="0" smtClean="0"/>
              <a:t>Shift</a:t>
            </a:r>
            <a:r>
              <a:rPr lang="en-US" dirty="0" smtClean="0"/>
              <a:t>, and then click the last item in the group</a:t>
            </a:r>
          </a:p>
          <a:p>
            <a:r>
              <a:rPr lang="en-US" b="1" dirty="0" smtClean="0"/>
              <a:t>Deselect </a:t>
            </a:r>
            <a:r>
              <a:rPr lang="en-US" b="1" dirty="0" smtClean="0">
                <a:cs typeface="Times New Roman" pitchFamily="18" charset="0"/>
              </a:rPr>
              <a:t>–</a:t>
            </a:r>
            <a:r>
              <a:rPr lang="en-US" b="1" dirty="0" smtClean="0">
                <a:latin typeface="Times New Roman" pitchFamily="18" charset="0"/>
                <a:cs typeface="Times New Roman" pitchFamily="18" charset="0"/>
              </a:rPr>
              <a:t> </a:t>
            </a:r>
            <a:r>
              <a:rPr lang="en-US" b="1" dirty="0" smtClean="0"/>
              <a:t>click in a blank area of the file list to cancel the selection</a:t>
            </a:r>
          </a:p>
          <a:p>
            <a:pPr>
              <a:buFontTx/>
              <a:buNone/>
            </a:pPr>
            <a:r>
              <a:rPr lang="en-US" dirty="0" smtClean="0"/>
              <a:t> </a:t>
            </a:r>
          </a:p>
          <a:p>
            <a:pPr lvl="1"/>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p:txBody>
          <a:bodyPr/>
          <a:lstStyle/>
          <a:p>
            <a:r>
              <a:rPr lang="en-US" smtClean="0"/>
              <a:t>Select, Copy, and Move Files and Folders</a:t>
            </a:r>
          </a:p>
        </p:txBody>
      </p:sp>
      <p:sp>
        <p:nvSpPr>
          <p:cNvPr id="58370" name="Rectangle 3"/>
          <p:cNvSpPr>
            <a:spLocks noGrp="1" noChangeArrowheads="1"/>
          </p:cNvSpPr>
          <p:nvPr>
            <p:ph type="body" idx="1"/>
          </p:nvPr>
        </p:nvSpPr>
        <p:spPr/>
        <p:txBody>
          <a:bodyPr/>
          <a:lstStyle/>
          <a:p>
            <a:r>
              <a:rPr lang="en-US" b="1" dirty="0" smtClean="0"/>
              <a:t>Selecting a nonconsecutive group of files or folders</a:t>
            </a:r>
          </a:p>
          <a:p>
            <a:pPr lvl="1"/>
            <a:r>
              <a:rPr lang="en-US" dirty="0" smtClean="0"/>
              <a:t>Select a file, hold down </a:t>
            </a:r>
            <a:r>
              <a:rPr lang="en-US" b="1" dirty="0" smtClean="0"/>
              <a:t>Ctrl</a:t>
            </a:r>
            <a:r>
              <a:rPr lang="en-US" dirty="0" smtClean="0"/>
              <a:t>, and then select another file</a:t>
            </a:r>
          </a:p>
          <a:p>
            <a:pPr lvl="1"/>
            <a:r>
              <a:rPr lang="en-US" dirty="0" smtClean="0"/>
              <a:t>Can select more than two files if necessary</a:t>
            </a:r>
          </a:p>
          <a:p>
            <a:pPr lvl="1"/>
            <a:r>
              <a:rPr lang="en-US" dirty="0" smtClean="0"/>
              <a:t>To cancel the selection of individual items within a selected group, hold down </a:t>
            </a:r>
            <a:r>
              <a:rPr lang="en-US" b="1" dirty="0" smtClean="0"/>
              <a:t>Ctrl</a:t>
            </a:r>
            <a:r>
              <a:rPr lang="en-US" dirty="0" smtClean="0"/>
              <a:t> and then click the unneeded items</a:t>
            </a:r>
          </a:p>
          <a:p>
            <a:pPr lvl="1"/>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3"/>
          <p:cNvSpPr>
            <a:spLocks noGrp="1" noChangeArrowheads="1"/>
          </p:cNvSpPr>
          <p:nvPr>
            <p:ph type="body" idx="1"/>
          </p:nvPr>
        </p:nvSpPr>
        <p:spPr/>
        <p:txBody>
          <a:bodyPr/>
          <a:lstStyle/>
          <a:p>
            <a:r>
              <a:rPr lang="en-US" b="1" dirty="0" smtClean="0"/>
              <a:t>Selecting all the files or folders in a file list</a:t>
            </a:r>
          </a:p>
          <a:p>
            <a:pPr lvl="1"/>
            <a:r>
              <a:rPr lang="en-US" dirty="0" smtClean="0"/>
              <a:t>Click any single file or folder</a:t>
            </a:r>
          </a:p>
          <a:p>
            <a:pPr lvl="1"/>
            <a:r>
              <a:rPr lang="en-US" dirty="0" smtClean="0"/>
              <a:t>Hold down </a:t>
            </a:r>
            <a:r>
              <a:rPr lang="en-US" b="1" dirty="0" smtClean="0"/>
              <a:t>Ctrl</a:t>
            </a:r>
            <a:r>
              <a:rPr lang="en-US" dirty="0" smtClean="0"/>
              <a:t> and press </a:t>
            </a:r>
            <a:r>
              <a:rPr lang="en-US" b="1" dirty="0" smtClean="0"/>
              <a:t>A</a:t>
            </a:r>
          </a:p>
          <a:p>
            <a:pPr lvl="1"/>
            <a:r>
              <a:rPr lang="en-US" dirty="0" smtClean="0"/>
              <a:t>Alternatively, on the toolbar, click Organize, and then click Select All</a:t>
            </a:r>
            <a:endParaRPr lang="en-US" b="1" dirty="0" smtClean="0"/>
          </a:p>
          <a:p>
            <a:pPr lvl="1"/>
            <a:endParaRPr lang="en-US" dirty="0" smtClean="0"/>
          </a:p>
        </p:txBody>
      </p:sp>
      <p:sp>
        <p:nvSpPr>
          <p:cNvPr id="5" name="Rectangle 2"/>
          <p:cNvSpPr txBox="1">
            <a:spLocks noChangeArrowheads="1"/>
          </p:cNvSpPr>
          <p:nvPr/>
        </p:nvSpPr>
        <p:spPr bwMode="auto">
          <a:xfrm>
            <a:off x="601663" y="433388"/>
            <a:ext cx="8229600" cy="1143000"/>
          </a:xfrm>
          <a:prstGeom prst="rect">
            <a:avLst/>
          </a:prstGeom>
          <a:noFill/>
          <a:ln w="9525">
            <a:noFill/>
            <a:miter lim="800000"/>
            <a:headEnd/>
            <a:tailEnd/>
          </a:ln>
        </p:spPr>
        <p:txBody>
          <a:bodyPr anchor="ctr"/>
          <a:lstStyle/>
          <a:p>
            <a:pPr algn="ctr" eaLnBrk="0" hangingPunct="0">
              <a:defRPr/>
            </a:pPr>
            <a:r>
              <a:rPr lang="en-US" sz="4400" b="1" kern="0" dirty="0">
                <a:solidFill>
                  <a:srgbClr val="008000"/>
                </a:solidFill>
                <a:latin typeface="+mj-lt"/>
                <a:ea typeface="+mj-ea"/>
                <a:cs typeface="+mj-cs"/>
              </a:rPr>
              <a:t>Select, Copy, and Move Files and Folders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p:txBody>
          <a:bodyPr/>
          <a:lstStyle/>
          <a:p>
            <a:r>
              <a:rPr lang="en-US" dirty="0" smtClean="0"/>
              <a:t>Select, Copy, and Move Files and Folders</a:t>
            </a:r>
          </a:p>
        </p:txBody>
      </p:sp>
      <p:sp>
        <p:nvSpPr>
          <p:cNvPr id="62466" name="Rectangle 3"/>
          <p:cNvSpPr>
            <a:spLocks noGrp="1" noChangeArrowheads="1"/>
          </p:cNvSpPr>
          <p:nvPr>
            <p:ph type="body" idx="1"/>
          </p:nvPr>
        </p:nvSpPr>
        <p:spPr/>
        <p:txBody>
          <a:bodyPr/>
          <a:lstStyle/>
          <a:p>
            <a:r>
              <a:rPr lang="en-US" b="1" dirty="0" smtClean="0"/>
              <a:t>Copy </a:t>
            </a:r>
            <a:r>
              <a:rPr lang="en-US" b="1" dirty="0" smtClean="0">
                <a:cs typeface="Times New Roman" pitchFamily="18" charset="0"/>
              </a:rPr>
              <a:t>–</a:t>
            </a:r>
            <a:r>
              <a:rPr lang="en-US" b="1" dirty="0" smtClean="0">
                <a:latin typeface="Times New Roman" pitchFamily="18" charset="0"/>
                <a:cs typeface="Times New Roman" pitchFamily="18" charset="0"/>
              </a:rPr>
              <a:t> </a:t>
            </a:r>
            <a:r>
              <a:rPr lang="en-US" b="1" dirty="0" smtClean="0"/>
              <a:t>make a duplicate of the original item (file or folder) using  Ctrl + C</a:t>
            </a:r>
          </a:p>
          <a:p>
            <a:pPr lvl="1"/>
            <a:r>
              <a:rPr lang="en-US" dirty="0" smtClean="0"/>
              <a:t>Places a copy of your selected item in the </a:t>
            </a:r>
            <a:r>
              <a:rPr lang="en-US" b="1" dirty="0" smtClean="0"/>
              <a:t>Clipboard</a:t>
            </a:r>
            <a:r>
              <a:rPr lang="en-US" dirty="0" smtClean="0"/>
              <a:t> where it will be stored</a:t>
            </a:r>
          </a:p>
          <a:p>
            <a:pPr lvl="1"/>
            <a:r>
              <a:rPr lang="en-US" b="1" dirty="0" smtClean="0"/>
              <a:t>Clipboard</a:t>
            </a:r>
            <a:r>
              <a:rPr lang="en-US" dirty="0" smtClean="0"/>
              <a:t> </a:t>
            </a:r>
            <a:r>
              <a:rPr lang="en-US" dirty="0" smtClean="0">
                <a:cs typeface="Times New Roman" pitchFamily="18" charset="0"/>
              </a:rPr>
              <a:t>–</a:t>
            </a:r>
            <a:r>
              <a:rPr lang="en-US" dirty="0" smtClean="0">
                <a:latin typeface="Times New Roman" pitchFamily="18" charset="0"/>
                <a:cs typeface="Times New Roman" pitchFamily="18" charset="0"/>
              </a:rPr>
              <a:t> </a:t>
            </a:r>
            <a:r>
              <a:rPr lang="en-US" dirty="0" smtClean="0"/>
              <a:t>temporary storage area for information that you copied or moved</a:t>
            </a:r>
          </a:p>
          <a:p>
            <a:pPr lvl="1"/>
            <a:r>
              <a:rPr lang="en-US" b="1" dirty="0" smtClean="0"/>
              <a:t>Clipboard</a:t>
            </a:r>
            <a:r>
              <a:rPr lang="en-US" dirty="0" smtClean="0"/>
              <a:t> can only hold one piece of information at a time</a:t>
            </a:r>
          </a:p>
          <a:p>
            <a:pPr lvl="1"/>
            <a:r>
              <a:rPr lang="en-US" dirty="0" smtClean="0"/>
              <a:t> </a:t>
            </a:r>
          </a:p>
          <a:p>
            <a:pPr lvl="1"/>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ChangeArrowheads="1"/>
          </p:cNvSpPr>
          <p:nvPr>
            <p:ph type="title"/>
          </p:nvPr>
        </p:nvSpPr>
        <p:spPr/>
        <p:txBody>
          <a:bodyPr/>
          <a:lstStyle/>
          <a:p>
            <a:r>
              <a:rPr lang="en-US" smtClean="0"/>
              <a:t>Select, Copy, and Move Files and Folders</a:t>
            </a:r>
          </a:p>
        </p:txBody>
      </p:sp>
      <p:sp>
        <p:nvSpPr>
          <p:cNvPr id="64514" name="Rectangle 3"/>
          <p:cNvSpPr>
            <a:spLocks noGrp="1" noChangeArrowheads="1"/>
          </p:cNvSpPr>
          <p:nvPr>
            <p:ph type="body" idx="1"/>
          </p:nvPr>
        </p:nvSpPr>
        <p:spPr/>
        <p:txBody>
          <a:bodyPr/>
          <a:lstStyle/>
          <a:p>
            <a:r>
              <a:rPr lang="en-US" b="1" dirty="0" smtClean="0"/>
              <a:t>Copy </a:t>
            </a:r>
            <a:r>
              <a:rPr lang="en-US" b="1" dirty="0" smtClean="0">
                <a:cs typeface="Times New Roman" pitchFamily="18" charset="0"/>
              </a:rPr>
              <a:t>–</a:t>
            </a:r>
            <a:r>
              <a:rPr lang="en-US" b="1" dirty="0" smtClean="0">
                <a:latin typeface="Times New Roman" pitchFamily="18" charset="0"/>
                <a:cs typeface="Times New Roman" pitchFamily="18" charset="0"/>
              </a:rPr>
              <a:t> </a:t>
            </a:r>
            <a:r>
              <a:rPr lang="en-US" b="1" dirty="0" smtClean="0"/>
              <a:t>make a duplicate of the original item (file or folder) using dragging file into folder</a:t>
            </a:r>
          </a:p>
          <a:p>
            <a:pPr lvl="1"/>
            <a:r>
              <a:rPr lang="en-US" dirty="0" smtClean="0"/>
              <a:t>Hold down </a:t>
            </a:r>
            <a:r>
              <a:rPr lang="en-US" b="1" dirty="0" smtClean="0"/>
              <a:t>Ctrl</a:t>
            </a:r>
            <a:r>
              <a:rPr lang="en-US" dirty="0" smtClean="0"/>
              <a:t> (engages Copy command)</a:t>
            </a:r>
          </a:p>
          <a:p>
            <a:pPr lvl="1"/>
            <a:r>
              <a:rPr lang="en-US" dirty="0" smtClean="0"/>
              <a:t>Places a copy of the file at the location where you release the mouse button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title"/>
          </p:nvPr>
        </p:nvSpPr>
        <p:spPr/>
        <p:txBody>
          <a:bodyPr/>
          <a:lstStyle/>
          <a:p>
            <a:r>
              <a:rPr lang="en-US" smtClean="0"/>
              <a:t>Select, Copy, and Move Files and Folders</a:t>
            </a:r>
          </a:p>
        </p:txBody>
      </p:sp>
      <p:sp>
        <p:nvSpPr>
          <p:cNvPr id="66562" name="Rectangle 3"/>
          <p:cNvSpPr>
            <a:spLocks noGrp="1" noChangeArrowheads="1"/>
          </p:cNvSpPr>
          <p:nvPr>
            <p:ph type="body" idx="1"/>
          </p:nvPr>
        </p:nvSpPr>
        <p:spPr/>
        <p:txBody>
          <a:bodyPr/>
          <a:lstStyle/>
          <a:p>
            <a:r>
              <a:rPr lang="en-US" b="1" dirty="0" smtClean="0"/>
              <a:t>Move </a:t>
            </a:r>
            <a:r>
              <a:rPr lang="en-US" b="1" dirty="0" smtClean="0">
                <a:cs typeface="Times New Roman" pitchFamily="18" charset="0"/>
              </a:rPr>
              <a:t>–</a:t>
            </a:r>
            <a:r>
              <a:rPr lang="en-US" b="1" dirty="0" smtClean="0">
                <a:latin typeface="Times New Roman" pitchFamily="18" charset="0"/>
                <a:cs typeface="Times New Roman" pitchFamily="18" charset="0"/>
              </a:rPr>
              <a:t> </a:t>
            </a:r>
            <a:r>
              <a:rPr lang="en-US" b="1" dirty="0" smtClean="0"/>
              <a:t>remove a file or folder from its original location and store it in a new location</a:t>
            </a:r>
          </a:p>
          <a:p>
            <a:r>
              <a:rPr lang="en-US" b="1" dirty="0" smtClean="0"/>
              <a:t>Any action you make in a file list can be undone</a:t>
            </a:r>
          </a:p>
          <a:p>
            <a:pPr lvl="1"/>
            <a:r>
              <a:rPr lang="en-US" dirty="0" smtClean="0"/>
              <a:t>Click an empty area of the file list, right-click, and then click </a:t>
            </a:r>
            <a:r>
              <a:rPr lang="en-US" b="1" dirty="0" smtClean="0"/>
              <a:t>Undo Move</a:t>
            </a:r>
            <a:r>
              <a:rPr lang="en-US" dirty="0" smtClean="0"/>
              <a:t> (</a:t>
            </a:r>
            <a:r>
              <a:rPr lang="en-US" b="1" dirty="0" smtClean="0"/>
              <a:t>Ctrl</a:t>
            </a:r>
            <a:r>
              <a:rPr lang="en-US" dirty="0" smtClean="0"/>
              <a:t> + </a:t>
            </a:r>
            <a:r>
              <a:rPr lang="en-US" b="1" dirty="0" smtClean="0"/>
              <a:t>Z</a:t>
            </a:r>
            <a:r>
              <a:rPr lang="en-US" dirty="0" smtClean="0"/>
              <a:t>)</a:t>
            </a:r>
          </a:p>
          <a:p>
            <a:pPr lvl="1"/>
            <a:endParaRPr 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title"/>
          </p:nvPr>
        </p:nvSpPr>
        <p:spPr/>
        <p:txBody>
          <a:bodyPr/>
          <a:lstStyle/>
          <a:p>
            <a:r>
              <a:rPr lang="en-US" smtClean="0"/>
              <a:t>Select, Copy, and Move Files and Folders</a:t>
            </a:r>
          </a:p>
        </p:txBody>
      </p:sp>
      <p:sp>
        <p:nvSpPr>
          <p:cNvPr id="68610" name="Rectangle 3"/>
          <p:cNvSpPr>
            <a:spLocks noGrp="1" noChangeArrowheads="1"/>
          </p:cNvSpPr>
          <p:nvPr>
            <p:ph type="body" idx="1"/>
          </p:nvPr>
        </p:nvSpPr>
        <p:spPr/>
        <p:txBody>
          <a:bodyPr/>
          <a:lstStyle/>
          <a:p>
            <a:r>
              <a:rPr lang="en-US" b="1" dirty="0" smtClean="0"/>
              <a:t>Using two windows to copy or move files or folders</a:t>
            </a:r>
          </a:p>
          <a:p>
            <a:pPr lvl="1"/>
            <a:r>
              <a:rPr lang="en-US" dirty="0" smtClean="0"/>
              <a:t>Can be used to copy or move to different folders or different drive locations</a:t>
            </a:r>
          </a:p>
          <a:p>
            <a:pPr lvl="1"/>
            <a:r>
              <a:rPr lang="en-US" dirty="0" smtClean="0"/>
              <a:t>All commands can be used like drag and drop or copy (or cut) and paste</a:t>
            </a:r>
          </a:p>
          <a:p>
            <a:pPr lvl="1">
              <a:buNone/>
            </a:pPr>
            <a:endParaRPr lang="en-US"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ChangeArrowheads="1"/>
          </p:cNvSpPr>
          <p:nvPr>
            <p:ph type="title"/>
          </p:nvPr>
        </p:nvSpPr>
        <p:spPr/>
        <p:txBody>
          <a:bodyPr/>
          <a:lstStyle/>
          <a:p>
            <a:r>
              <a:rPr lang="en-US" smtClean="0"/>
              <a:t>Select, Copy, and Move Files and Folders</a:t>
            </a:r>
          </a:p>
        </p:txBody>
      </p:sp>
      <p:sp>
        <p:nvSpPr>
          <p:cNvPr id="76802" name="Rectangle 3"/>
          <p:cNvSpPr>
            <a:spLocks noGrp="1" noChangeArrowheads="1"/>
          </p:cNvSpPr>
          <p:nvPr>
            <p:ph type="body" idx="1"/>
          </p:nvPr>
        </p:nvSpPr>
        <p:spPr/>
        <p:txBody>
          <a:bodyPr/>
          <a:lstStyle/>
          <a:p>
            <a:r>
              <a:rPr lang="en-US" b="1" smtClean="0"/>
              <a:t>Compress </a:t>
            </a:r>
            <a:r>
              <a:rPr lang="en-US" b="1" smtClean="0">
                <a:cs typeface="Times New Roman" pitchFamily="18" charset="0"/>
              </a:rPr>
              <a:t>–</a:t>
            </a:r>
            <a:r>
              <a:rPr lang="en-US" b="1" smtClean="0">
                <a:latin typeface="Times New Roman" pitchFamily="18" charset="0"/>
                <a:cs typeface="Times New Roman" pitchFamily="18" charset="0"/>
              </a:rPr>
              <a:t> </a:t>
            </a:r>
            <a:r>
              <a:rPr lang="en-US" b="1" smtClean="0"/>
              <a:t>reduce the size of a file</a:t>
            </a:r>
            <a:endParaRPr lang="en-US" smtClean="0"/>
          </a:p>
          <a:p>
            <a:pPr lvl="1"/>
            <a:r>
              <a:rPr lang="en-US" smtClean="0"/>
              <a:t>Takes up less storage space and can be transferred to other computers</a:t>
            </a:r>
          </a:p>
          <a:p>
            <a:pPr lvl="1"/>
            <a:r>
              <a:rPr lang="en-US" smtClean="0"/>
              <a:t>Useful for e-mail messages and graphic files (pictures)</a:t>
            </a:r>
          </a:p>
          <a:p>
            <a:pPr lvl="1"/>
            <a:r>
              <a:rPr lang="en-US" smtClean="0"/>
              <a:t>Typically have a </a:t>
            </a:r>
            <a:r>
              <a:rPr lang="en-US" u="sng" smtClean="0"/>
              <a:t>.zip</a:t>
            </a:r>
            <a:r>
              <a:rPr lang="en-US" smtClean="0"/>
              <a:t> file name extension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en-US" smtClean="0"/>
              <a:t>Objectives</a:t>
            </a:r>
          </a:p>
        </p:txBody>
      </p:sp>
      <p:sp>
        <p:nvSpPr>
          <p:cNvPr id="18434" name="Rectangle 3"/>
          <p:cNvSpPr>
            <a:spLocks noGrp="1" noChangeArrowheads="1"/>
          </p:cNvSpPr>
          <p:nvPr>
            <p:ph type="body" idx="1"/>
          </p:nvPr>
        </p:nvSpPr>
        <p:spPr>
          <a:xfrm>
            <a:off x="657225" y="1995488"/>
            <a:ext cx="7772400" cy="4114800"/>
          </a:xfrm>
        </p:spPr>
        <p:txBody>
          <a:bodyPr/>
          <a:lstStyle/>
          <a:p>
            <a:r>
              <a:rPr lang="en-US" b="1" smtClean="0"/>
              <a:t>Create Folders and Rename Folders and Files</a:t>
            </a:r>
          </a:p>
          <a:p>
            <a:r>
              <a:rPr lang="en-US" b="1" smtClean="0"/>
              <a:t>Select, Copy, and Move Files and Folders</a:t>
            </a:r>
          </a:p>
          <a:p>
            <a:r>
              <a:rPr lang="en-US" b="1" smtClean="0"/>
              <a:t>Delete Files and Folders and Use the Recycle Bin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ChangeArrowheads="1"/>
          </p:cNvSpPr>
          <p:nvPr>
            <p:ph type="title"/>
          </p:nvPr>
        </p:nvSpPr>
        <p:spPr/>
        <p:txBody>
          <a:bodyPr/>
          <a:lstStyle/>
          <a:p>
            <a:r>
              <a:rPr lang="en-US" smtClean="0"/>
              <a:t>Select, Copy, and Move Files and Folders</a:t>
            </a:r>
          </a:p>
        </p:txBody>
      </p:sp>
      <p:sp>
        <p:nvSpPr>
          <p:cNvPr id="78850" name="Rectangle 3"/>
          <p:cNvSpPr>
            <a:spLocks noGrp="1" noChangeArrowheads="1"/>
          </p:cNvSpPr>
          <p:nvPr>
            <p:ph type="body" idx="1"/>
          </p:nvPr>
        </p:nvSpPr>
        <p:spPr/>
        <p:txBody>
          <a:bodyPr/>
          <a:lstStyle/>
          <a:p>
            <a:r>
              <a:rPr lang="en-US" b="1" smtClean="0"/>
              <a:t>JPEG – joint photographic experts Group; common and popular file type because of high-quality picture storage in a small file</a:t>
            </a:r>
          </a:p>
          <a:p>
            <a:r>
              <a:rPr lang="en-US" b="1" smtClean="0"/>
              <a:t>TIFF – tagged image file format; used when very high level of visual quality is needed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ChangeArrowheads="1"/>
          </p:cNvSpPr>
          <p:nvPr>
            <p:ph type="title"/>
          </p:nvPr>
        </p:nvSpPr>
        <p:spPr/>
        <p:txBody>
          <a:bodyPr/>
          <a:lstStyle/>
          <a:p>
            <a:r>
              <a:rPr lang="en-US" smtClean="0"/>
              <a:t>Select, Copy, and Move Files and Folders</a:t>
            </a:r>
          </a:p>
        </p:txBody>
      </p:sp>
      <p:sp>
        <p:nvSpPr>
          <p:cNvPr id="80898" name="Rectangle 3"/>
          <p:cNvSpPr>
            <a:spLocks noGrp="1" noChangeArrowheads="1"/>
          </p:cNvSpPr>
          <p:nvPr>
            <p:ph type="body" idx="1"/>
          </p:nvPr>
        </p:nvSpPr>
        <p:spPr/>
        <p:txBody>
          <a:bodyPr/>
          <a:lstStyle/>
          <a:p>
            <a:r>
              <a:rPr lang="en-US" b="1" dirty="0" smtClean="0"/>
              <a:t>Extract – to decompress, or pull out, files from a compressed form</a:t>
            </a:r>
          </a:p>
          <a:p>
            <a:r>
              <a:rPr lang="en-US" b="1" dirty="0" smtClean="0"/>
              <a:t>Extract a single file or folder</a:t>
            </a:r>
          </a:p>
          <a:p>
            <a:pPr lvl="1"/>
            <a:r>
              <a:rPr lang="en-US" dirty="0" smtClean="0"/>
              <a:t>Double-click the compressed folder to open it</a:t>
            </a:r>
          </a:p>
          <a:p>
            <a:pPr lvl="1"/>
            <a:r>
              <a:rPr lang="en-US" dirty="0" smtClean="0"/>
              <a:t>Drag the file or folder from the compressed folder to new location</a:t>
            </a:r>
          </a:p>
          <a:p>
            <a:pPr lvl="1"/>
            <a:endParaRPr lang="en-US" dirty="0" smtClean="0"/>
          </a:p>
          <a:p>
            <a:pPr lvl="1"/>
            <a:endParaRPr 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ChangeArrowheads="1"/>
          </p:cNvSpPr>
          <p:nvPr>
            <p:ph type="title"/>
          </p:nvPr>
        </p:nvSpPr>
        <p:spPr/>
        <p:txBody>
          <a:bodyPr/>
          <a:lstStyle/>
          <a:p>
            <a:r>
              <a:rPr lang="en-US" smtClean="0"/>
              <a:t>Select, Copy, and Move Files and Folders</a:t>
            </a:r>
          </a:p>
        </p:txBody>
      </p:sp>
      <p:sp>
        <p:nvSpPr>
          <p:cNvPr id="82946" name="Rectangle 3"/>
          <p:cNvSpPr>
            <a:spLocks noGrp="1" noChangeArrowheads="1"/>
          </p:cNvSpPr>
          <p:nvPr>
            <p:ph type="body" idx="1"/>
          </p:nvPr>
        </p:nvSpPr>
        <p:spPr/>
        <p:txBody>
          <a:bodyPr/>
          <a:lstStyle/>
          <a:p>
            <a:r>
              <a:rPr lang="en-US" b="1" dirty="0" smtClean="0"/>
              <a:t>Extract the entire contents of the compressed folder</a:t>
            </a:r>
          </a:p>
          <a:p>
            <a:pPr lvl="1"/>
            <a:r>
              <a:rPr lang="en-US" dirty="0" smtClean="0"/>
              <a:t>Right-click the folder</a:t>
            </a:r>
          </a:p>
          <a:p>
            <a:pPr lvl="1"/>
            <a:r>
              <a:rPr lang="en-US" dirty="0" smtClean="0"/>
              <a:t>Click </a:t>
            </a:r>
            <a:r>
              <a:rPr lang="en-US" b="1" dirty="0" smtClean="0"/>
              <a:t>Extract All</a:t>
            </a:r>
            <a:endParaRPr lang="en-US" dirty="0" smtClean="0"/>
          </a:p>
          <a:p>
            <a:pPr lvl="1"/>
            <a:r>
              <a:rPr lang="en-US" dirty="0" smtClean="0"/>
              <a:t>Follow the instructions</a:t>
            </a:r>
          </a:p>
          <a:p>
            <a:pPr lvl="1"/>
            <a:endParaRPr lang="en-US"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ChangeArrowheads="1"/>
          </p:cNvSpPr>
          <p:nvPr>
            <p:ph type="title"/>
          </p:nvPr>
        </p:nvSpPr>
        <p:spPr/>
        <p:txBody>
          <a:bodyPr/>
          <a:lstStyle/>
          <a:p>
            <a:r>
              <a:rPr lang="en-US" smtClean="0"/>
              <a:t>Select, Copy, and Move Files and Folders</a:t>
            </a:r>
          </a:p>
        </p:txBody>
      </p:sp>
      <p:sp>
        <p:nvSpPr>
          <p:cNvPr id="84994" name="Rectangle 3"/>
          <p:cNvSpPr>
            <a:spLocks noGrp="1" noChangeArrowheads="1"/>
          </p:cNvSpPr>
          <p:nvPr>
            <p:ph type="body" idx="1"/>
          </p:nvPr>
        </p:nvSpPr>
        <p:spPr/>
        <p:txBody>
          <a:bodyPr/>
          <a:lstStyle/>
          <a:p>
            <a:r>
              <a:rPr lang="en-US" b="1" smtClean="0"/>
              <a:t>Writable disc – CD or DVD disc onto which files can be copied</a:t>
            </a:r>
          </a:p>
          <a:p>
            <a:pPr lvl="1"/>
            <a:r>
              <a:rPr lang="en-US" smtClean="0"/>
              <a:t>Process is called </a:t>
            </a:r>
            <a:r>
              <a:rPr lang="en-US" b="1" smtClean="0"/>
              <a:t>burning a disc</a:t>
            </a:r>
            <a:endParaRPr lang="en-US" smtClean="0"/>
          </a:p>
          <a:p>
            <a:pPr lvl="1"/>
            <a:r>
              <a:rPr lang="en-US" smtClean="0"/>
              <a:t>Writable CD or DVD drive in computer and blank CD or DVD required</a:t>
            </a:r>
            <a:endParaRPr lang="en-US" b="1"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ChangeArrowheads="1"/>
          </p:cNvSpPr>
          <p:nvPr>
            <p:ph type="title"/>
          </p:nvPr>
        </p:nvSpPr>
        <p:spPr/>
        <p:txBody>
          <a:bodyPr/>
          <a:lstStyle/>
          <a:p>
            <a:r>
              <a:rPr lang="en-US" smtClean="0"/>
              <a:t>Select, Copy, and Move Files and Folders</a:t>
            </a:r>
          </a:p>
        </p:txBody>
      </p:sp>
      <p:sp>
        <p:nvSpPr>
          <p:cNvPr id="87042" name="Rectangle 3"/>
          <p:cNvSpPr>
            <a:spLocks noGrp="1" noChangeArrowheads="1"/>
          </p:cNvSpPr>
          <p:nvPr>
            <p:ph type="body" idx="1"/>
          </p:nvPr>
        </p:nvSpPr>
        <p:spPr/>
        <p:txBody>
          <a:bodyPr/>
          <a:lstStyle/>
          <a:p>
            <a:r>
              <a:rPr lang="en-US" b="1" dirty="0" smtClean="0"/>
              <a:t>Formatting options for Disc</a:t>
            </a:r>
          </a:p>
          <a:p>
            <a:pPr lvl="1"/>
            <a:r>
              <a:rPr lang="en-US" b="1" dirty="0" smtClean="0"/>
              <a:t>Live File System</a:t>
            </a:r>
            <a:r>
              <a:rPr lang="en-US" dirty="0" smtClean="0"/>
              <a:t> (Windows 7 default) enables copying files to disc at any time</a:t>
            </a:r>
          </a:p>
          <a:p>
            <a:pPr lvl="1"/>
            <a:r>
              <a:rPr lang="en-US" b="1" dirty="0" smtClean="0"/>
              <a:t>Mastered System</a:t>
            </a:r>
          </a:p>
          <a:p>
            <a:pPr lvl="2"/>
            <a:r>
              <a:rPr lang="en-US" dirty="0" smtClean="0"/>
              <a:t>More likely to be compatible with older computers</a:t>
            </a:r>
          </a:p>
          <a:p>
            <a:pPr lvl="2"/>
            <a:r>
              <a:rPr lang="en-US" dirty="0" smtClean="0"/>
              <a:t>Additional step required to burn collection of files to the disc</a:t>
            </a:r>
          </a:p>
          <a:p>
            <a:pPr lvl="2"/>
            <a:endParaRPr lang="en-US" dirty="0" smtClean="0"/>
          </a:p>
          <a:p>
            <a:pPr lvl="1"/>
            <a:endParaRPr lang="en-US"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ChangeArrowheads="1"/>
          </p:cNvSpPr>
          <p:nvPr>
            <p:ph type="title"/>
          </p:nvPr>
        </p:nvSpPr>
        <p:spPr/>
        <p:txBody>
          <a:bodyPr/>
          <a:lstStyle/>
          <a:p>
            <a:r>
              <a:rPr lang="en-US" dirty="0" smtClean="0"/>
              <a:t>Delete Files and Folders and Use the Recycle Bin</a:t>
            </a:r>
          </a:p>
        </p:txBody>
      </p:sp>
      <p:sp>
        <p:nvSpPr>
          <p:cNvPr id="89090" name="Rectangle 3"/>
          <p:cNvSpPr>
            <a:spLocks noGrp="1" noChangeArrowheads="1"/>
          </p:cNvSpPr>
          <p:nvPr>
            <p:ph type="body" idx="1"/>
          </p:nvPr>
        </p:nvSpPr>
        <p:spPr/>
        <p:txBody>
          <a:bodyPr/>
          <a:lstStyle/>
          <a:p>
            <a:r>
              <a:rPr lang="en-US" b="1" dirty="0" smtClean="0"/>
              <a:t>Deleted files or folders</a:t>
            </a:r>
          </a:p>
          <a:p>
            <a:pPr lvl="1"/>
            <a:r>
              <a:rPr lang="en-US" dirty="0" smtClean="0"/>
              <a:t>On a hard disk drive, are not immediately deleted</a:t>
            </a:r>
          </a:p>
          <a:p>
            <a:pPr lvl="2"/>
            <a:r>
              <a:rPr lang="en-US" dirty="0" smtClean="0"/>
              <a:t>Deleted items are stored in </a:t>
            </a:r>
            <a:r>
              <a:rPr lang="en-US" b="1" dirty="0" smtClean="0"/>
              <a:t>Recycle Bin</a:t>
            </a:r>
          </a:p>
          <a:p>
            <a:pPr lvl="2"/>
            <a:r>
              <a:rPr lang="en-US" dirty="0" smtClean="0"/>
              <a:t>Remain in </a:t>
            </a:r>
            <a:r>
              <a:rPr lang="en-US" b="1" dirty="0" smtClean="0"/>
              <a:t>Recycle Bin </a:t>
            </a:r>
            <a:r>
              <a:rPr lang="en-US" dirty="0" smtClean="0"/>
              <a:t>until emptied</a:t>
            </a:r>
          </a:p>
          <a:p>
            <a:pPr lvl="1"/>
            <a:r>
              <a:rPr lang="en-US" dirty="0" smtClean="0"/>
              <a:t>On removable storage devices, are immediately deleted and cannot be recovered from </a:t>
            </a:r>
            <a:r>
              <a:rPr lang="en-US" b="1" dirty="0" smtClean="0"/>
              <a:t>Recycle Bin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p:txBody>
          <a:bodyPr/>
          <a:lstStyle/>
          <a:p>
            <a:r>
              <a:rPr lang="en-US" smtClean="0"/>
              <a:t>Delete Files and Folders and Use the Recycle Bin</a:t>
            </a:r>
          </a:p>
        </p:txBody>
      </p:sp>
      <p:sp>
        <p:nvSpPr>
          <p:cNvPr id="91138" name="Rectangle 3"/>
          <p:cNvSpPr>
            <a:spLocks noGrp="1" noChangeArrowheads="1"/>
          </p:cNvSpPr>
          <p:nvPr>
            <p:ph type="body" idx="1"/>
          </p:nvPr>
        </p:nvSpPr>
        <p:spPr/>
        <p:txBody>
          <a:bodyPr/>
          <a:lstStyle/>
          <a:p>
            <a:r>
              <a:rPr lang="en-US" b="1" dirty="0" smtClean="0"/>
              <a:t>Using the Recycle Bin</a:t>
            </a:r>
          </a:p>
          <a:p>
            <a:pPr lvl="1"/>
            <a:r>
              <a:rPr lang="en-US" dirty="0" smtClean="0"/>
              <a:t>Delete items by dragging them from the file list directly into the </a:t>
            </a:r>
            <a:r>
              <a:rPr lang="en-US" b="1" dirty="0" smtClean="0"/>
              <a:t>Recycle</a:t>
            </a:r>
            <a:r>
              <a:rPr lang="en-US" dirty="0" smtClean="0"/>
              <a:t> </a:t>
            </a:r>
            <a:r>
              <a:rPr lang="en-US" b="1" dirty="0" smtClean="0"/>
              <a:t>Bin</a:t>
            </a:r>
            <a:r>
              <a:rPr lang="en-US" dirty="0" smtClean="0"/>
              <a:t> icon on the </a:t>
            </a:r>
            <a:r>
              <a:rPr lang="en-US" b="1" dirty="0" smtClean="0"/>
              <a:t>Desktop</a:t>
            </a:r>
          </a:p>
          <a:p>
            <a:r>
              <a:rPr lang="en-US" b="1" dirty="0" smtClean="0"/>
              <a:t>Bypassing the Recycle Bin</a:t>
            </a:r>
          </a:p>
          <a:p>
            <a:pPr lvl="1"/>
            <a:r>
              <a:rPr lang="en-US" dirty="0" smtClean="0"/>
              <a:t>Permanently deleting an item by clicking the item, holding down </a:t>
            </a:r>
            <a:r>
              <a:rPr lang="en-US" b="1" dirty="0" smtClean="0"/>
              <a:t>Shift, </a:t>
            </a:r>
            <a:r>
              <a:rPr lang="en-US" dirty="0" smtClean="0"/>
              <a:t>and then pressing </a:t>
            </a:r>
            <a:r>
              <a:rPr lang="en-US" b="1" dirty="0" smtClean="0"/>
              <a:t>Delete</a:t>
            </a:r>
            <a:endParaRPr lang="en-US"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ChangeArrowheads="1"/>
          </p:cNvSpPr>
          <p:nvPr>
            <p:ph type="title"/>
          </p:nvPr>
        </p:nvSpPr>
        <p:spPr/>
        <p:txBody>
          <a:bodyPr/>
          <a:lstStyle/>
          <a:p>
            <a:r>
              <a:rPr lang="en-US" smtClean="0"/>
              <a:t>Delete Files and Folders and Use the Recycle Bin</a:t>
            </a:r>
          </a:p>
        </p:txBody>
      </p:sp>
      <p:sp>
        <p:nvSpPr>
          <p:cNvPr id="93186" name="Rectangle 3"/>
          <p:cNvSpPr>
            <a:spLocks noGrp="1" noChangeArrowheads="1"/>
          </p:cNvSpPr>
          <p:nvPr>
            <p:ph type="body" idx="1"/>
          </p:nvPr>
        </p:nvSpPr>
        <p:spPr/>
        <p:txBody>
          <a:bodyPr/>
          <a:lstStyle/>
          <a:p>
            <a:r>
              <a:rPr lang="en-US" b="1" dirty="0" smtClean="0"/>
              <a:t>Restore from</a:t>
            </a:r>
            <a:r>
              <a:rPr lang="en-US" dirty="0" smtClean="0"/>
              <a:t> </a:t>
            </a:r>
            <a:r>
              <a:rPr lang="en-US" b="1" dirty="0" smtClean="0"/>
              <a:t>Recycle</a:t>
            </a:r>
            <a:r>
              <a:rPr lang="en-US" dirty="0" smtClean="0"/>
              <a:t> </a:t>
            </a:r>
            <a:r>
              <a:rPr lang="en-US" b="1" dirty="0" smtClean="0"/>
              <a:t>Bin</a:t>
            </a:r>
          </a:p>
          <a:p>
            <a:pPr lvl="1"/>
            <a:r>
              <a:rPr lang="en-US" dirty="0" smtClean="0"/>
              <a:t>Right-click in the file list and click </a:t>
            </a:r>
            <a:r>
              <a:rPr lang="en-US" b="1" dirty="0" smtClean="0"/>
              <a:t>Undo Delete</a:t>
            </a:r>
          </a:p>
          <a:p>
            <a:pPr lvl="1"/>
            <a:r>
              <a:rPr lang="en-US" dirty="0" smtClean="0"/>
              <a:t>Drag item from the file list of the </a:t>
            </a:r>
            <a:r>
              <a:rPr lang="en-US" b="1" dirty="0" smtClean="0"/>
              <a:t>Recycle</a:t>
            </a:r>
            <a:r>
              <a:rPr lang="en-US" dirty="0" smtClean="0"/>
              <a:t> </a:t>
            </a:r>
            <a:r>
              <a:rPr lang="en-US" b="1" dirty="0" smtClean="0"/>
              <a:t>Bin</a:t>
            </a:r>
            <a:r>
              <a:rPr lang="en-US" dirty="0" smtClean="0"/>
              <a:t> window to the file list of the folder window in which you want to restore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ChangeArrowheads="1"/>
          </p:cNvSpPr>
          <p:nvPr>
            <p:ph type="title"/>
          </p:nvPr>
        </p:nvSpPr>
        <p:spPr/>
        <p:txBody>
          <a:bodyPr/>
          <a:lstStyle/>
          <a:p>
            <a:r>
              <a:rPr lang="en-US" smtClean="0"/>
              <a:t>Search From the Start Menu</a:t>
            </a:r>
          </a:p>
        </p:txBody>
      </p:sp>
      <p:sp>
        <p:nvSpPr>
          <p:cNvPr id="95234" name="Rectangle 3"/>
          <p:cNvSpPr>
            <a:spLocks noGrp="1" noChangeArrowheads="1"/>
          </p:cNvSpPr>
          <p:nvPr>
            <p:ph type="body" idx="1"/>
          </p:nvPr>
        </p:nvSpPr>
        <p:spPr/>
        <p:txBody>
          <a:bodyPr/>
          <a:lstStyle/>
          <a:p>
            <a:r>
              <a:rPr lang="en-US" b="1" smtClean="0"/>
              <a:t>Drilling down – navigating downward through multiple levels of your folder structure to find what you are looking for</a:t>
            </a:r>
            <a:endParaRPr lang="en-US" smtClean="0"/>
          </a:p>
          <a:p>
            <a:r>
              <a:rPr lang="en-US" b="1" smtClean="0"/>
              <a:t>Word wheel – lookup method in which each new character that you type into the search box further refines the search</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ChangeArrowheads="1"/>
          </p:cNvSpPr>
          <p:nvPr>
            <p:ph type="title"/>
          </p:nvPr>
        </p:nvSpPr>
        <p:spPr/>
        <p:txBody>
          <a:bodyPr/>
          <a:lstStyle/>
          <a:p>
            <a:r>
              <a:rPr lang="en-US" smtClean="0"/>
              <a:t>Search From the Start Menu</a:t>
            </a:r>
          </a:p>
        </p:txBody>
      </p:sp>
      <p:sp>
        <p:nvSpPr>
          <p:cNvPr id="97282" name="Rectangle 3"/>
          <p:cNvSpPr>
            <a:spLocks noGrp="1" noChangeArrowheads="1"/>
          </p:cNvSpPr>
          <p:nvPr>
            <p:ph type="body" idx="1"/>
          </p:nvPr>
        </p:nvSpPr>
        <p:spPr/>
        <p:txBody>
          <a:bodyPr/>
          <a:lstStyle/>
          <a:p>
            <a:r>
              <a:rPr lang="en-US" b="1" dirty="0" smtClean="0"/>
              <a:t>Index – collection of detailed information about the files on your computer</a:t>
            </a:r>
          </a:p>
          <a:p>
            <a:pPr lvl="1"/>
            <a:r>
              <a:rPr lang="en-US" dirty="0" smtClean="0"/>
              <a:t>When searching for something, Windows searches summary information in the index instead of searching your entire hard disk drive each time</a:t>
            </a:r>
          </a:p>
          <a:p>
            <a:pPr lvl="1"/>
            <a:r>
              <a:rPr lang="en-US" dirty="0" smtClean="0"/>
              <a:t>Provides instant search results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idx="4294967295"/>
          </p:nvPr>
        </p:nvSpPr>
        <p:spPr/>
        <p:txBody>
          <a:bodyPr/>
          <a:lstStyle/>
          <a:p>
            <a:pPr eaLnBrk="1" hangingPunct="1"/>
            <a:r>
              <a:rPr lang="en-US" smtClean="0"/>
              <a:t>Objectives</a:t>
            </a:r>
          </a:p>
        </p:txBody>
      </p:sp>
      <p:sp>
        <p:nvSpPr>
          <p:cNvPr id="19458" name="Rectangle 3"/>
          <p:cNvSpPr>
            <a:spLocks noGrp="1" noChangeArrowheads="1"/>
          </p:cNvSpPr>
          <p:nvPr>
            <p:ph type="body" idx="4294967295"/>
          </p:nvPr>
        </p:nvSpPr>
        <p:spPr>
          <a:xfrm>
            <a:off x="657225" y="1995488"/>
            <a:ext cx="7772400" cy="4114800"/>
          </a:xfrm>
        </p:spPr>
        <p:txBody>
          <a:bodyPr/>
          <a:lstStyle/>
          <a:p>
            <a:r>
              <a:rPr lang="en-US" b="1" smtClean="0"/>
              <a:t>Search From the Start Menu</a:t>
            </a:r>
          </a:p>
          <a:p>
            <a:r>
              <a:rPr lang="en-US" b="1" smtClean="0"/>
              <a:t>Search From a Folder Window</a:t>
            </a:r>
          </a:p>
          <a:p>
            <a:r>
              <a:rPr lang="en-US" b="1" smtClean="0"/>
              <a:t>Save, Reuse, and Delete a Search</a:t>
            </a:r>
          </a:p>
          <a:p>
            <a:r>
              <a:rPr lang="en-US" b="1" smtClean="0"/>
              <a:t>Search From the Control Panel Window and the Computer Window</a:t>
            </a:r>
          </a:p>
          <a:p>
            <a:r>
              <a:rPr lang="en-US" b="1" smtClean="0"/>
              <a:t>Add Tags to Improve a Search</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noChangeArrowheads="1"/>
          </p:cNvSpPr>
          <p:nvPr>
            <p:ph type="title"/>
          </p:nvPr>
        </p:nvSpPr>
        <p:spPr/>
        <p:txBody>
          <a:bodyPr/>
          <a:lstStyle/>
          <a:p>
            <a:r>
              <a:rPr lang="en-US" smtClean="0"/>
              <a:t>Search From the Start Menu</a:t>
            </a:r>
          </a:p>
        </p:txBody>
      </p:sp>
      <p:sp>
        <p:nvSpPr>
          <p:cNvPr id="99330" name="Rectangle 3"/>
          <p:cNvSpPr>
            <a:spLocks noGrp="1" noChangeArrowheads="1"/>
          </p:cNvSpPr>
          <p:nvPr>
            <p:ph type="body" idx="1"/>
          </p:nvPr>
        </p:nvSpPr>
        <p:spPr/>
        <p:txBody>
          <a:bodyPr/>
          <a:lstStyle/>
          <a:p>
            <a:r>
              <a:rPr lang="en-US" b="1" dirty="0" smtClean="0"/>
              <a:t>Indexed files</a:t>
            </a:r>
          </a:p>
          <a:p>
            <a:pPr lvl="1"/>
            <a:r>
              <a:rPr lang="en-US" dirty="0" smtClean="0"/>
              <a:t>All files in libraries are indexed</a:t>
            </a:r>
          </a:p>
          <a:p>
            <a:pPr lvl="1"/>
            <a:r>
              <a:rPr lang="en-US" dirty="0" smtClean="0"/>
              <a:t>Documents, pictures, music</a:t>
            </a:r>
          </a:p>
          <a:p>
            <a:pPr lvl="1"/>
            <a:r>
              <a:rPr lang="en-US" dirty="0" smtClean="0"/>
              <a:t>E-mail</a:t>
            </a:r>
          </a:p>
          <a:p>
            <a:pPr lvl="1"/>
            <a:r>
              <a:rPr lang="en-US" dirty="0" smtClean="0"/>
              <a:t>Offline files – files from a network that have been copied to your hard disk drive for easy access when you are not connected to the network</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noChangeArrowheads="1"/>
          </p:cNvSpPr>
          <p:nvPr>
            <p:ph type="title"/>
          </p:nvPr>
        </p:nvSpPr>
        <p:spPr/>
        <p:txBody>
          <a:bodyPr/>
          <a:lstStyle/>
          <a:p>
            <a:r>
              <a:rPr lang="en-US" smtClean="0"/>
              <a:t>Search From the Start Menu</a:t>
            </a:r>
          </a:p>
        </p:txBody>
      </p:sp>
      <p:sp>
        <p:nvSpPr>
          <p:cNvPr id="101378" name="Rectangle 3"/>
          <p:cNvSpPr>
            <a:spLocks noGrp="1" noChangeArrowheads="1"/>
          </p:cNvSpPr>
          <p:nvPr>
            <p:ph type="body" idx="1"/>
          </p:nvPr>
        </p:nvSpPr>
        <p:spPr/>
        <p:txBody>
          <a:bodyPr/>
          <a:lstStyle/>
          <a:p>
            <a:r>
              <a:rPr lang="en-US" b="1" dirty="0" smtClean="0"/>
              <a:t>Non-Indexed files</a:t>
            </a:r>
          </a:p>
          <a:p>
            <a:pPr lvl="1"/>
            <a:r>
              <a:rPr lang="en-US" dirty="0" smtClean="0"/>
              <a:t>Program and system files</a:t>
            </a:r>
          </a:p>
          <a:p>
            <a:pPr lvl="1"/>
            <a:r>
              <a:rPr lang="en-US" dirty="0" smtClean="0"/>
              <a:t>Files stored directly on the </a:t>
            </a:r>
            <a:r>
              <a:rPr lang="en-US" b="1" dirty="0" smtClean="0"/>
              <a:t>C drive</a:t>
            </a:r>
            <a:endParaRPr lang="en-US" dirty="0" smtClean="0"/>
          </a:p>
          <a:p>
            <a:pPr lvl="1"/>
            <a:r>
              <a:rPr lang="en-US" dirty="0" smtClean="0"/>
              <a:t>Files on a removable storage device</a:t>
            </a:r>
            <a:br>
              <a:rPr lang="en-US" dirty="0" smtClean="0"/>
            </a:br>
            <a:r>
              <a:rPr lang="en-US" dirty="0" smtClean="0"/>
              <a:t>(i.e., flash drive or CD)</a:t>
            </a:r>
          </a:p>
          <a:p>
            <a:pPr lvl="1"/>
            <a:r>
              <a:rPr lang="en-US" dirty="0" smtClean="0"/>
              <a:t>Non-indexed files or folders can be searched in these locations, but it will take longer</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noChangeArrowheads="1"/>
          </p:cNvSpPr>
          <p:nvPr>
            <p:ph type="title"/>
          </p:nvPr>
        </p:nvSpPr>
        <p:spPr/>
        <p:txBody>
          <a:bodyPr/>
          <a:lstStyle/>
          <a:p>
            <a:r>
              <a:rPr lang="en-US" smtClean="0"/>
              <a:t>Search From the Folder Window</a:t>
            </a:r>
          </a:p>
        </p:txBody>
      </p:sp>
      <p:sp>
        <p:nvSpPr>
          <p:cNvPr id="103426" name="Rectangle 3"/>
          <p:cNvSpPr>
            <a:spLocks noGrp="1" noChangeArrowheads="1"/>
          </p:cNvSpPr>
          <p:nvPr>
            <p:ph type="body" idx="1"/>
          </p:nvPr>
        </p:nvSpPr>
        <p:spPr/>
        <p:txBody>
          <a:bodyPr/>
          <a:lstStyle/>
          <a:p>
            <a:r>
              <a:rPr lang="en-US" b="1" smtClean="0"/>
              <a:t>Criteria – text that you type in the search box to conduct a search </a:t>
            </a:r>
          </a:p>
          <a:p>
            <a:pPr lvl="1"/>
            <a:r>
              <a:rPr lang="en-US" smtClean="0"/>
              <a:t>Specifies the conditions that identify the specific files you are looking for</a:t>
            </a:r>
          </a:p>
          <a:p>
            <a:pPr>
              <a:buFontTx/>
              <a:buNone/>
            </a:pPr>
            <a:endParaRPr lang="en-US"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ChangeArrowheads="1"/>
          </p:cNvSpPr>
          <p:nvPr>
            <p:ph type="title"/>
          </p:nvPr>
        </p:nvSpPr>
        <p:spPr/>
        <p:txBody>
          <a:bodyPr/>
          <a:lstStyle/>
          <a:p>
            <a:r>
              <a:rPr lang="en-US" smtClean="0"/>
              <a:t>Save, Reuse, and Delete a Search</a:t>
            </a:r>
          </a:p>
        </p:txBody>
      </p:sp>
      <p:sp>
        <p:nvSpPr>
          <p:cNvPr id="105474" name="Rectangle 3"/>
          <p:cNvSpPr>
            <a:spLocks noGrp="1" noChangeArrowheads="1"/>
          </p:cNvSpPr>
          <p:nvPr>
            <p:ph type="body" idx="1"/>
          </p:nvPr>
        </p:nvSpPr>
        <p:spPr/>
        <p:txBody>
          <a:bodyPr/>
          <a:lstStyle/>
          <a:p>
            <a:r>
              <a:rPr lang="en-US" b="1" dirty="0" smtClean="0"/>
              <a:t>Search Folder</a:t>
            </a:r>
          </a:p>
          <a:p>
            <a:pPr lvl="1"/>
            <a:r>
              <a:rPr lang="en-US" dirty="0" smtClean="0"/>
              <a:t>Windows 7 creates a search folder for each user</a:t>
            </a:r>
          </a:p>
          <a:p>
            <a:pPr lvl="1"/>
            <a:r>
              <a:rPr lang="en-US" dirty="0" smtClean="0"/>
              <a:t>Creating a search folder</a:t>
            </a:r>
          </a:p>
          <a:p>
            <a:pPr lvl="2"/>
            <a:r>
              <a:rPr lang="en-US" dirty="0" smtClean="0"/>
              <a:t>From toolbar, click save search button</a:t>
            </a:r>
          </a:p>
          <a:p>
            <a:pPr lvl="2"/>
            <a:r>
              <a:rPr lang="en-US" dirty="0" smtClean="0"/>
              <a:t>Default save location – searches folder</a:t>
            </a:r>
          </a:p>
          <a:p>
            <a:pPr lvl="2"/>
            <a:r>
              <a:rPr lang="en-US" dirty="0" smtClean="0"/>
              <a:t>Default file name – search term</a:t>
            </a:r>
          </a:p>
          <a:p>
            <a:pPr lvl="1"/>
            <a:endParaRPr lang="en-US"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noChangeArrowheads="1"/>
          </p:cNvSpPr>
          <p:nvPr>
            <p:ph type="title"/>
          </p:nvPr>
        </p:nvSpPr>
        <p:spPr/>
        <p:txBody>
          <a:bodyPr/>
          <a:lstStyle/>
          <a:p>
            <a:r>
              <a:rPr lang="en-US" smtClean="0"/>
              <a:t>Save, Reuse, and Delete a Search</a:t>
            </a:r>
          </a:p>
        </p:txBody>
      </p:sp>
      <p:sp>
        <p:nvSpPr>
          <p:cNvPr id="107522" name="Rectangle 3"/>
          <p:cNvSpPr>
            <a:spLocks noGrp="1" noChangeArrowheads="1"/>
          </p:cNvSpPr>
          <p:nvPr>
            <p:ph type="body" idx="1"/>
          </p:nvPr>
        </p:nvSpPr>
        <p:spPr/>
        <p:txBody>
          <a:bodyPr/>
          <a:lstStyle/>
          <a:p>
            <a:r>
              <a:rPr lang="en-US" b="1" dirty="0" smtClean="0"/>
              <a:t>Search specifications</a:t>
            </a:r>
          </a:p>
          <a:p>
            <a:pPr lvl="1"/>
            <a:r>
              <a:rPr lang="en-US" dirty="0" smtClean="0"/>
              <a:t>What folder to search</a:t>
            </a:r>
          </a:p>
          <a:p>
            <a:pPr lvl="1"/>
            <a:r>
              <a:rPr lang="en-US" dirty="0" smtClean="0"/>
              <a:t>What search criteria to match</a:t>
            </a:r>
          </a:p>
          <a:p>
            <a:pPr lvl="1"/>
            <a:r>
              <a:rPr lang="en-US" dirty="0" smtClean="0"/>
              <a:t>Not saving the actual search results</a:t>
            </a:r>
          </a:p>
          <a:p>
            <a:pPr lvl="1"/>
            <a:r>
              <a:rPr lang="en-US" dirty="0" smtClean="0"/>
              <a:t>Each time you open the search folder, the search is re-executed</a:t>
            </a:r>
          </a:p>
          <a:p>
            <a:pPr lvl="1"/>
            <a:endParaRPr lang="en-US"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Grp="1" noChangeArrowheads="1"/>
          </p:cNvSpPr>
          <p:nvPr>
            <p:ph type="title"/>
          </p:nvPr>
        </p:nvSpPr>
        <p:spPr/>
        <p:txBody>
          <a:bodyPr/>
          <a:lstStyle/>
          <a:p>
            <a:r>
              <a:rPr lang="en-US" sz="3600" smtClean="0"/>
              <a:t>Search From the Control Panel Window and the Computer Window</a:t>
            </a:r>
          </a:p>
        </p:txBody>
      </p:sp>
      <p:sp>
        <p:nvSpPr>
          <p:cNvPr id="109570" name="Rectangle 3"/>
          <p:cNvSpPr>
            <a:spLocks noGrp="1" noChangeArrowheads="1"/>
          </p:cNvSpPr>
          <p:nvPr>
            <p:ph type="body" idx="1"/>
          </p:nvPr>
        </p:nvSpPr>
        <p:spPr/>
        <p:txBody>
          <a:bodyPr/>
          <a:lstStyle/>
          <a:p>
            <a:r>
              <a:rPr lang="en-US" b="1" dirty="0" smtClean="0"/>
              <a:t>Search from the Control Panel</a:t>
            </a:r>
          </a:p>
          <a:p>
            <a:pPr lvl="1"/>
            <a:r>
              <a:rPr lang="en-US" dirty="0" smtClean="0"/>
              <a:t>These settings control nearly everything about how Windows 7 looks and works</a:t>
            </a:r>
          </a:p>
          <a:p>
            <a:pPr lvl="1"/>
            <a:r>
              <a:rPr lang="en-US" dirty="0" smtClean="0"/>
              <a:t>It is useful to be able to search for a command without having to hunt through the Control Panel</a:t>
            </a:r>
          </a:p>
          <a:p>
            <a:pPr lvl="1"/>
            <a:endParaRPr lang="en-US"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Grp="1" noChangeArrowheads="1"/>
          </p:cNvSpPr>
          <p:nvPr>
            <p:ph type="title"/>
          </p:nvPr>
        </p:nvSpPr>
        <p:spPr/>
        <p:txBody>
          <a:bodyPr/>
          <a:lstStyle/>
          <a:p>
            <a:r>
              <a:rPr lang="en-US" smtClean="0"/>
              <a:t>Add Tags to Improve a Search</a:t>
            </a:r>
          </a:p>
        </p:txBody>
      </p:sp>
      <p:sp>
        <p:nvSpPr>
          <p:cNvPr id="111618" name="Rectangle 3"/>
          <p:cNvSpPr>
            <a:spLocks noGrp="1" noChangeArrowheads="1"/>
          </p:cNvSpPr>
          <p:nvPr>
            <p:ph type="body" idx="1"/>
          </p:nvPr>
        </p:nvSpPr>
        <p:spPr/>
        <p:txBody>
          <a:bodyPr/>
          <a:lstStyle/>
          <a:p>
            <a:r>
              <a:rPr lang="en-US" b="1" dirty="0" smtClean="0"/>
              <a:t>Filter – search displays only those files and folders that meet the criteria specified in the search box</a:t>
            </a:r>
          </a:p>
          <a:p>
            <a:r>
              <a:rPr lang="en-US" b="1" dirty="0" smtClean="0"/>
              <a:t>Properties – descriptive pieces of information about a folder or file</a:t>
            </a:r>
          </a:p>
          <a:p>
            <a:pPr lvl="1"/>
            <a:r>
              <a:rPr lang="en-US" dirty="0" smtClean="0"/>
              <a:t>Most common – date modified, size, type of file</a:t>
            </a:r>
          </a:p>
          <a:p>
            <a:pPr lvl="1"/>
            <a:endParaRPr lang="en-US"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p:cNvSpPr>
            <a:spLocks noGrp="1" noChangeArrowheads="1"/>
          </p:cNvSpPr>
          <p:nvPr>
            <p:ph type="title"/>
          </p:nvPr>
        </p:nvSpPr>
        <p:spPr/>
        <p:txBody>
          <a:bodyPr/>
          <a:lstStyle/>
          <a:p>
            <a:r>
              <a:rPr lang="en-US" smtClean="0"/>
              <a:t>Add Tags to Improve a Search</a:t>
            </a:r>
          </a:p>
        </p:txBody>
      </p:sp>
      <p:sp>
        <p:nvSpPr>
          <p:cNvPr id="113666" name="Rectangle 3"/>
          <p:cNvSpPr>
            <a:spLocks noGrp="1" noChangeArrowheads="1"/>
          </p:cNvSpPr>
          <p:nvPr>
            <p:ph type="body" idx="1"/>
          </p:nvPr>
        </p:nvSpPr>
        <p:spPr/>
        <p:txBody>
          <a:bodyPr/>
          <a:lstStyle/>
          <a:p>
            <a:pPr>
              <a:lnSpc>
                <a:spcPct val="90000"/>
              </a:lnSpc>
            </a:pPr>
            <a:r>
              <a:rPr lang="en-US" b="1" smtClean="0"/>
              <a:t>Metadata – the group of properties associated with a file or folder</a:t>
            </a:r>
          </a:p>
          <a:p>
            <a:pPr lvl="1">
              <a:lnSpc>
                <a:spcPct val="90000"/>
              </a:lnSpc>
            </a:pPr>
            <a:r>
              <a:rPr lang="en-US" smtClean="0"/>
              <a:t>Data that describes other data</a:t>
            </a:r>
          </a:p>
          <a:p>
            <a:pPr lvl="1">
              <a:lnSpc>
                <a:spcPct val="90000"/>
              </a:lnSpc>
            </a:pPr>
            <a:r>
              <a:rPr lang="en-US" smtClean="0"/>
              <a:t>For example: collective group of file’s properties (title, subject, author, and file size)</a:t>
            </a:r>
          </a:p>
          <a:p>
            <a:pPr>
              <a:lnSpc>
                <a:spcPct val="90000"/>
              </a:lnSpc>
            </a:pPr>
            <a:r>
              <a:rPr lang="en-US" b="1" smtClean="0"/>
              <a:t>Tag – property you create and add to a file to help you find and organize your files</a:t>
            </a:r>
          </a:p>
          <a:p>
            <a:pPr lvl="1">
              <a:lnSpc>
                <a:spcPct val="90000"/>
              </a:lnSpc>
            </a:pPr>
            <a:endParaRPr lang="en-US" smtClean="0"/>
          </a:p>
          <a:p>
            <a:pPr lvl="1">
              <a:lnSpc>
                <a:spcPct val="90000"/>
              </a:lnSpc>
            </a:pPr>
            <a:endParaRPr lang="en-US"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p:cNvSpPr>
            <a:spLocks noGrp="1" noChangeArrowheads="1"/>
          </p:cNvSpPr>
          <p:nvPr>
            <p:ph type="title" idx="4294967295"/>
          </p:nvPr>
        </p:nvSpPr>
        <p:spPr/>
        <p:txBody>
          <a:bodyPr/>
          <a:lstStyle/>
          <a:p>
            <a:pPr eaLnBrk="1" hangingPunct="1"/>
            <a:r>
              <a:rPr lang="en-US" smtClean="0"/>
              <a:t>Covered Objectives</a:t>
            </a:r>
          </a:p>
        </p:txBody>
      </p:sp>
      <p:sp>
        <p:nvSpPr>
          <p:cNvPr id="115714" name="Rectangle 3"/>
          <p:cNvSpPr>
            <a:spLocks noGrp="1" noChangeArrowheads="1"/>
          </p:cNvSpPr>
          <p:nvPr>
            <p:ph type="body" idx="4294967295"/>
          </p:nvPr>
        </p:nvSpPr>
        <p:spPr>
          <a:xfrm>
            <a:off x="657225" y="1995488"/>
            <a:ext cx="7772400" cy="4114800"/>
          </a:xfrm>
        </p:spPr>
        <p:txBody>
          <a:bodyPr/>
          <a:lstStyle/>
          <a:p>
            <a:r>
              <a:rPr lang="en-US" b="1" smtClean="0"/>
              <a:t>Copy Files From a Removable Storage Device to the Hard Disk Drive</a:t>
            </a:r>
          </a:p>
          <a:p>
            <a:r>
              <a:rPr lang="en-US" b="1" smtClean="0"/>
              <a:t>Navigate by Using Windows Explorer</a:t>
            </a:r>
          </a:p>
          <a:p>
            <a:r>
              <a:rPr lang="en-US" b="1" smtClean="0"/>
              <a:t>Create, Name, and Save Files</a:t>
            </a:r>
          </a:p>
          <a:p>
            <a:r>
              <a:rPr lang="en-US" b="1" smtClean="0"/>
              <a:t>Create Folders and Rename Folders and Files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2"/>
          <p:cNvSpPr>
            <a:spLocks noGrp="1" noChangeArrowheads="1"/>
          </p:cNvSpPr>
          <p:nvPr>
            <p:ph type="title" idx="4294967295"/>
          </p:nvPr>
        </p:nvSpPr>
        <p:spPr/>
        <p:txBody>
          <a:bodyPr/>
          <a:lstStyle/>
          <a:p>
            <a:pPr eaLnBrk="1" hangingPunct="1"/>
            <a:r>
              <a:rPr lang="en-US" smtClean="0"/>
              <a:t>Covered Objectives</a:t>
            </a:r>
          </a:p>
        </p:txBody>
      </p:sp>
      <p:sp>
        <p:nvSpPr>
          <p:cNvPr id="116738" name="Rectangle 3"/>
          <p:cNvSpPr>
            <a:spLocks noGrp="1" noChangeArrowheads="1"/>
          </p:cNvSpPr>
          <p:nvPr>
            <p:ph type="body" idx="4294967295"/>
          </p:nvPr>
        </p:nvSpPr>
        <p:spPr>
          <a:xfrm>
            <a:off x="657225" y="1995488"/>
            <a:ext cx="7772400" cy="4114800"/>
          </a:xfrm>
        </p:spPr>
        <p:txBody>
          <a:bodyPr/>
          <a:lstStyle/>
          <a:p>
            <a:r>
              <a:rPr lang="en-US" b="1" smtClean="0"/>
              <a:t>Select, Copy, and Move Files and Folders</a:t>
            </a:r>
          </a:p>
          <a:p>
            <a:r>
              <a:rPr lang="en-US" b="1" smtClean="0"/>
              <a:t>Delete Files and Folders and Use the Recycle Bin</a:t>
            </a:r>
          </a:p>
          <a:p>
            <a:r>
              <a:rPr lang="en-US" b="1" smtClean="0"/>
              <a:t>Search From the Start Menu</a:t>
            </a:r>
          </a:p>
          <a:p>
            <a:r>
              <a:rPr lang="en-US" b="1" smtClean="0"/>
              <a:t>Search From a Folder Window</a:t>
            </a:r>
          </a:p>
          <a:p>
            <a:r>
              <a:rPr lang="en-US" b="1" smtClean="0"/>
              <a:t>Save, Reuse, and Delete a Search</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r>
              <a:rPr lang="en-US" sz="4000" smtClean="0"/>
              <a:t>Copy Files from a Removable Storage Device to the Hard Drive</a:t>
            </a:r>
          </a:p>
        </p:txBody>
      </p:sp>
      <p:sp>
        <p:nvSpPr>
          <p:cNvPr id="20482" name="Rectangle 3"/>
          <p:cNvSpPr>
            <a:spLocks noGrp="1" noChangeArrowheads="1"/>
          </p:cNvSpPr>
          <p:nvPr>
            <p:ph type="body" idx="1"/>
          </p:nvPr>
        </p:nvSpPr>
        <p:spPr/>
        <p:txBody>
          <a:bodyPr/>
          <a:lstStyle/>
          <a:p>
            <a:r>
              <a:rPr lang="en-US" b="1" smtClean="0"/>
              <a:t>Program </a:t>
            </a:r>
            <a:r>
              <a:rPr lang="en-US" smtClean="0">
                <a:cs typeface="Times New Roman" pitchFamily="18" charset="0"/>
                <a:sym typeface="Bookshelf Symbol 7" pitchFamily="2" charset="2"/>
              </a:rPr>
              <a:t>–</a:t>
            </a:r>
            <a:r>
              <a:rPr lang="en-US" smtClean="0">
                <a:latin typeface="Times New Roman" pitchFamily="18" charset="0"/>
                <a:cs typeface="Times New Roman" pitchFamily="18" charset="0"/>
                <a:sym typeface="Bookshelf Symbol 7" pitchFamily="2" charset="2"/>
              </a:rPr>
              <a:t> </a:t>
            </a:r>
            <a:r>
              <a:rPr lang="en-US" b="1" smtClean="0"/>
              <a:t>set of instructions that a computer uses to accomplish a task</a:t>
            </a:r>
          </a:p>
          <a:p>
            <a:pPr lvl="1"/>
            <a:r>
              <a:rPr lang="en-US" smtClean="0"/>
              <a:t>For example</a:t>
            </a:r>
            <a:r>
              <a:rPr lang="en-US" b="1" smtClean="0"/>
              <a:t> </a:t>
            </a:r>
            <a:r>
              <a:rPr lang="en-US" smtClean="0">
                <a:cs typeface="Times New Roman" pitchFamily="18" charset="0"/>
                <a:sym typeface="Bookshelf Symbol 7" pitchFamily="2" charset="2"/>
              </a:rPr>
              <a:t>–</a:t>
            </a:r>
            <a:r>
              <a:rPr lang="en-US" smtClean="0">
                <a:latin typeface="Times New Roman" pitchFamily="18" charset="0"/>
                <a:cs typeface="Times New Roman" pitchFamily="18" charset="0"/>
                <a:sym typeface="Bookshelf Symbol 7" pitchFamily="2" charset="2"/>
              </a:rPr>
              <a:t> </a:t>
            </a:r>
            <a:r>
              <a:rPr lang="en-US" smtClean="0"/>
              <a:t>Word processing, accounting, data management</a:t>
            </a:r>
          </a:p>
          <a:p>
            <a:pPr lvl="1"/>
            <a:r>
              <a:rPr lang="en-US" smtClean="0"/>
              <a:t>Also referred to as an </a:t>
            </a:r>
            <a:r>
              <a:rPr lang="en-US" i="1" smtClean="0"/>
              <a:t>application</a:t>
            </a:r>
            <a:endParaRPr lang="en-US" smtClean="0"/>
          </a:p>
          <a:p>
            <a:r>
              <a:rPr lang="en-US" b="1" smtClean="0"/>
              <a:t>Windows 7 </a:t>
            </a:r>
            <a:r>
              <a:rPr lang="en-US" smtClean="0">
                <a:cs typeface="Times New Roman" pitchFamily="18" charset="0"/>
                <a:sym typeface="Bookshelf Symbol 7" pitchFamily="2" charset="2"/>
              </a:rPr>
              <a:t>–</a:t>
            </a:r>
            <a:r>
              <a:rPr lang="en-US" smtClean="0">
                <a:latin typeface="Times New Roman" pitchFamily="18" charset="0"/>
                <a:cs typeface="Times New Roman" pitchFamily="18" charset="0"/>
                <a:sym typeface="Bookshelf Symbol 7" pitchFamily="2" charset="2"/>
              </a:rPr>
              <a:t> </a:t>
            </a:r>
            <a:r>
              <a:rPr lang="en-US" b="1" smtClean="0"/>
              <a:t>operating system developed by Microsoft Corporation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2"/>
          <p:cNvSpPr>
            <a:spLocks noGrp="1" noChangeArrowheads="1"/>
          </p:cNvSpPr>
          <p:nvPr>
            <p:ph type="title" idx="4294967295"/>
          </p:nvPr>
        </p:nvSpPr>
        <p:spPr/>
        <p:txBody>
          <a:bodyPr/>
          <a:lstStyle/>
          <a:p>
            <a:pPr eaLnBrk="1" hangingPunct="1"/>
            <a:r>
              <a:rPr lang="en-US" smtClean="0"/>
              <a:t>Covered Objectives</a:t>
            </a:r>
          </a:p>
        </p:txBody>
      </p:sp>
      <p:sp>
        <p:nvSpPr>
          <p:cNvPr id="117762" name="Rectangle 3"/>
          <p:cNvSpPr>
            <a:spLocks noGrp="1" noChangeArrowheads="1"/>
          </p:cNvSpPr>
          <p:nvPr>
            <p:ph type="body" idx="4294967295"/>
          </p:nvPr>
        </p:nvSpPr>
        <p:spPr>
          <a:xfrm>
            <a:off x="657225" y="1995488"/>
            <a:ext cx="7772400" cy="4114800"/>
          </a:xfrm>
        </p:spPr>
        <p:txBody>
          <a:bodyPr/>
          <a:lstStyle/>
          <a:p>
            <a:r>
              <a:rPr lang="en-US" b="1" smtClean="0"/>
              <a:t>Search From the Control Panel Window and the Computer Window</a:t>
            </a:r>
          </a:p>
          <a:p>
            <a:r>
              <a:rPr lang="en-US" b="1" smtClean="0"/>
              <a:t>Add Tags to Improve a Search</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cid:3287383400_2177562"/>
          <p:cNvPicPr>
            <a:picLocks noChangeAspect="1" noChangeArrowheads="1"/>
          </p:cNvPicPr>
          <p:nvPr/>
        </p:nvPicPr>
        <p:blipFill>
          <a:blip r:embed="rId2" r:link="rId3"/>
          <a:srcRect/>
          <a:stretch>
            <a:fillRect/>
          </a:stretch>
        </p:blipFill>
        <p:spPr bwMode="auto">
          <a:xfrm>
            <a:off x="454707" y="293730"/>
            <a:ext cx="8363617" cy="2728501"/>
          </a:xfrm>
          <a:prstGeom prst="rect">
            <a:avLst/>
          </a:prstGeom>
          <a:solidFill>
            <a:schemeClr val="hlink"/>
          </a:solidFill>
          <a:ln w="9525">
            <a:solidFill>
              <a:schemeClr val="bg1"/>
            </a:solidFill>
            <a:miter lim="800000"/>
            <a:headEnd/>
            <a:tailEnd/>
          </a:ln>
        </p:spPr>
      </p:pic>
      <p:sp>
        <p:nvSpPr>
          <p:cNvPr id="5" name="TextBox 4"/>
          <p:cNvSpPr txBox="1"/>
          <p:nvPr/>
        </p:nvSpPr>
        <p:spPr>
          <a:xfrm>
            <a:off x="1102289" y="3858016"/>
            <a:ext cx="7703507" cy="1354217"/>
          </a:xfrm>
          <a:prstGeom prst="rect">
            <a:avLst/>
          </a:prstGeom>
          <a:noFill/>
        </p:spPr>
        <p:txBody>
          <a:bodyPr wrap="square" rtlCol="0">
            <a:spAutoFit/>
          </a:bodyPr>
          <a:lstStyle/>
          <a:p>
            <a:pPr algn="ctr"/>
            <a:r>
              <a:rPr lang="en-US" sz="1600" dirty="0">
                <a:solidFill>
                  <a:schemeClr val="tx2"/>
                </a:solidFill>
                <a:cs typeface="Times New Roman" pitchFamily="18" charset="0"/>
              </a:rPr>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a:p>
            <a:endParaRPr lang="en-US" dirty="0"/>
          </a:p>
        </p:txBody>
      </p:sp>
    </p:spTree>
    <p:extLst>
      <p:ext uri="{BB962C8B-B14F-4D97-AF65-F5344CB8AC3E}">
        <p14:creationId xmlns:p14="http://schemas.microsoft.com/office/powerpoint/2010/main" val="18353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r>
              <a:rPr lang="en-US" sz="4000" smtClean="0"/>
              <a:t>Copy Files from a Removable Storage Device to the Hard Drive</a:t>
            </a:r>
          </a:p>
        </p:txBody>
      </p:sp>
      <p:sp>
        <p:nvSpPr>
          <p:cNvPr id="22530" name="Rectangle 3"/>
          <p:cNvSpPr>
            <a:spLocks noGrp="1" noChangeArrowheads="1"/>
          </p:cNvSpPr>
          <p:nvPr>
            <p:ph type="body" idx="1"/>
          </p:nvPr>
        </p:nvSpPr>
        <p:spPr/>
        <p:txBody>
          <a:bodyPr/>
          <a:lstStyle/>
          <a:p>
            <a:r>
              <a:rPr lang="en-US" b="1" smtClean="0"/>
              <a:t>Operating system </a:t>
            </a:r>
            <a:r>
              <a:rPr lang="en-US" b="1" smtClean="0">
                <a:cs typeface="Times New Roman" pitchFamily="18" charset="0"/>
              </a:rPr>
              <a:t>–</a:t>
            </a:r>
            <a:r>
              <a:rPr lang="en-US" b="1" smtClean="0">
                <a:latin typeface="Times New Roman" pitchFamily="18" charset="0"/>
                <a:cs typeface="Times New Roman" pitchFamily="18" charset="0"/>
              </a:rPr>
              <a:t> </a:t>
            </a:r>
            <a:r>
              <a:rPr lang="en-US" b="1" smtClean="0"/>
              <a:t>computer program that</a:t>
            </a:r>
          </a:p>
          <a:p>
            <a:pPr lvl="1"/>
            <a:r>
              <a:rPr lang="en-US" smtClean="0"/>
              <a:t>Manages all the other programs on your computer</a:t>
            </a:r>
          </a:p>
          <a:p>
            <a:pPr lvl="1"/>
            <a:r>
              <a:rPr lang="en-US" smtClean="0"/>
              <a:t>Stores files in an organized manner</a:t>
            </a:r>
          </a:p>
          <a:p>
            <a:pPr lvl="1"/>
            <a:r>
              <a:rPr lang="en-US" smtClean="0"/>
              <a:t>Allows you to use software programs</a:t>
            </a:r>
          </a:p>
          <a:p>
            <a:pPr lvl="1"/>
            <a:r>
              <a:rPr lang="en-US" smtClean="0"/>
              <a:t>Coordinates the use of computer hardware (i.e., keyboard, mouse)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r>
              <a:rPr lang="en-US" sz="4000" smtClean="0"/>
              <a:t>Copy Files from a Removable Storage Device to the Hard Drive</a:t>
            </a:r>
          </a:p>
        </p:txBody>
      </p:sp>
      <p:sp>
        <p:nvSpPr>
          <p:cNvPr id="24578" name="Rectangle 3"/>
          <p:cNvSpPr>
            <a:spLocks noGrp="1" noChangeArrowheads="1"/>
          </p:cNvSpPr>
          <p:nvPr>
            <p:ph type="body" idx="1"/>
          </p:nvPr>
        </p:nvSpPr>
        <p:spPr/>
        <p:txBody>
          <a:bodyPr/>
          <a:lstStyle/>
          <a:p>
            <a:r>
              <a:rPr lang="en-US" b="1" dirty="0" smtClean="0"/>
              <a:t>File </a:t>
            </a:r>
            <a:r>
              <a:rPr lang="en-US" b="1" dirty="0" smtClean="0">
                <a:cs typeface="Times New Roman" pitchFamily="18" charset="0"/>
              </a:rPr>
              <a:t>–</a:t>
            </a:r>
            <a:r>
              <a:rPr lang="en-US" b="1" dirty="0" smtClean="0">
                <a:latin typeface="Times New Roman" pitchFamily="18" charset="0"/>
                <a:cs typeface="Times New Roman" pitchFamily="18" charset="0"/>
              </a:rPr>
              <a:t> </a:t>
            </a:r>
            <a:r>
              <a:rPr lang="en-US" b="1" dirty="0" smtClean="0"/>
              <a:t>collection of information that is stored on a computer under a single name</a:t>
            </a:r>
          </a:p>
          <a:p>
            <a:pPr lvl="1"/>
            <a:r>
              <a:rPr lang="en-US" dirty="0" smtClean="0"/>
              <a:t>For example: text document, picture, program</a:t>
            </a:r>
          </a:p>
          <a:p>
            <a:pPr lvl="1"/>
            <a:r>
              <a:rPr lang="en-US" dirty="0" smtClean="0"/>
              <a:t>Stored in </a:t>
            </a:r>
            <a:r>
              <a:rPr lang="en-US" b="1" dirty="0" smtClean="0"/>
              <a:t>Folders</a:t>
            </a:r>
          </a:p>
          <a:p>
            <a:r>
              <a:rPr lang="en-US" b="1" dirty="0" smtClean="0"/>
              <a:t>Subfolder </a:t>
            </a:r>
            <a:r>
              <a:rPr lang="en-US" b="1" dirty="0" smtClean="0">
                <a:cs typeface="Times New Roman" pitchFamily="18" charset="0"/>
              </a:rPr>
              <a:t>–</a:t>
            </a:r>
            <a:r>
              <a:rPr lang="en-US" b="1" dirty="0" smtClean="0">
                <a:latin typeface="Times New Roman" pitchFamily="18" charset="0"/>
                <a:cs typeface="Times New Roman" pitchFamily="18" charset="0"/>
              </a:rPr>
              <a:t> </a:t>
            </a:r>
            <a:r>
              <a:rPr lang="en-US" b="1" dirty="0" smtClean="0"/>
              <a:t>folder within a folder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r>
              <a:rPr lang="en-US" sz="4000" smtClean="0"/>
              <a:t>Copy Files from a Removable Storage Device to the Hard Drive</a:t>
            </a:r>
          </a:p>
        </p:txBody>
      </p:sp>
      <p:sp>
        <p:nvSpPr>
          <p:cNvPr id="26626" name="Rectangle 3"/>
          <p:cNvSpPr>
            <a:spLocks noGrp="1" noChangeArrowheads="1"/>
          </p:cNvSpPr>
          <p:nvPr>
            <p:ph type="body" idx="1"/>
          </p:nvPr>
        </p:nvSpPr>
        <p:spPr/>
        <p:txBody>
          <a:bodyPr/>
          <a:lstStyle/>
          <a:p>
            <a:r>
              <a:rPr lang="en-US" b="1" smtClean="0"/>
              <a:t>SharePoint </a:t>
            </a:r>
            <a:r>
              <a:rPr lang="en-US" b="1" smtClean="0">
                <a:cs typeface="Times New Roman" pitchFamily="18" charset="0"/>
              </a:rPr>
              <a:t>–</a:t>
            </a:r>
            <a:r>
              <a:rPr lang="en-US" b="1" smtClean="0">
                <a:latin typeface="Times New Roman" pitchFamily="18" charset="0"/>
                <a:cs typeface="Times New Roman" pitchFamily="18" charset="0"/>
              </a:rPr>
              <a:t> </a:t>
            </a:r>
            <a:r>
              <a:rPr lang="en-US" b="1" smtClean="0"/>
              <a:t>Microsoft technology that enables employees in an organization to access information across organizational and geographic boundaries</a:t>
            </a:r>
            <a:endParaRPr lang="en-US" b="1" i="1"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r>
              <a:rPr lang="en-US" sz="4000" smtClean="0"/>
              <a:t>Copy Files from a Removable Storage Device to the Hard Drive</a:t>
            </a:r>
          </a:p>
        </p:txBody>
      </p:sp>
      <p:sp>
        <p:nvSpPr>
          <p:cNvPr id="27650" name="Rectangle 3"/>
          <p:cNvSpPr>
            <a:spLocks noGrp="1" noChangeArrowheads="1"/>
          </p:cNvSpPr>
          <p:nvPr>
            <p:ph type="body" idx="1"/>
          </p:nvPr>
        </p:nvSpPr>
        <p:spPr/>
        <p:txBody>
          <a:bodyPr/>
          <a:lstStyle/>
          <a:p>
            <a:r>
              <a:rPr lang="en-US" b="1" dirty="0" smtClean="0"/>
              <a:t>Progress Bar</a:t>
            </a:r>
          </a:p>
          <a:p>
            <a:pPr lvl="1"/>
            <a:r>
              <a:rPr lang="en-US" dirty="0" smtClean="0"/>
              <a:t>Displays in a dialog box</a:t>
            </a:r>
          </a:p>
          <a:p>
            <a:pPr lvl="1"/>
            <a:r>
              <a:rPr lang="en-US" dirty="0" smtClean="0"/>
              <a:t>Displays on Windows Explorer taskbar button with green shading</a:t>
            </a:r>
          </a:p>
          <a:p>
            <a:pPr lvl="1"/>
            <a:r>
              <a:rPr lang="en-US" dirty="0" smtClean="0"/>
              <a:t>Visually indicates the progress of a task (i.e., download, file transfer)</a:t>
            </a:r>
          </a:p>
        </p:txBody>
      </p:sp>
    </p:spTree>
  </p:cSld>
  <p:clrMapOvr>
    <a:masterClrMapping/>
  </p:clrMapOvr>
</p:sld>
</file>

<file path=ppt/theme/theme1.xml><?xml version="1.0" encoding="utf-8"?>
<a:theme xmlns:a="http://schemas.openxmlformats.org/drawingml/2006/main" name="Default Design">
  <a:themeElements>
    <a:clrScheme name="">
      <a:dk1>
        <a:srgbClr val="008000"/>
      </a:dk1>
      <a:lt1>
        <a:srgbClr val="FFFFFF"/>
      </a:lt1>
      <a:dk2>
        <a:srgbClr val="000000"/>
      </a:dk2>
      <a:lt2>
        <a:srgbClr val="808080"/>
      </a:lt2>
      <a:accent1>
        <a:srgbClr val="BBE0E3"/>
      </a:accent1>
      <a:accent2>
        <a:srgbClr val="333399"/>
      </a:accent2>
      <a:accent3>
        <a:srgbClr val="FFFFFF"/>
      </a:accent3>
      <a:accent4>
        <a:srgbClr val="006C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1851</TotalTime>
  <Words>2356</Words>
  <Application>Microsoft Office PowerPoint</Application>
  <PresentationFormat>On-screen Show (4:3)</PresentationFormat>
  <Paragraphs>335</Paragraphs>
  <Slides>51</Slides>
  <Notes>50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Default Design</vt:lpstr>
      <vt:lpstr>PowerPoint Presentation</vt:lpstr>
      <vt:lpstr>Objectives</vt:lpstr>
      <vt:lpstr>Objectives</vt:lpstr>
      <vt:lpstr>Objectives</vt:lpstr>
      <vt:lpstr>Copy Files from a Removable Storage Device to the Hard Drive</vt:lpstr>
      <vt:lpstr>Copy Files from a Removable Storage Device to the Hard Drive</vt:lpstr>
      <vt:lpstr>Copy Files from a Removable Storage Device to the Hard Drive</vt:lpstr>
      <vt:lpstr>Copy Files from a Removable Storage Device to the Hard Drive</vt:lpstr>
      <vt:lpstr>Copy Files from a Removable Storage Device to the Hard Drive</vt:lpstr>
      <vt:lpstr>Copy Files from a Removable Storage Device to the Hard Drive</vt:lpstr>
      <vt:lpstr>Copy Files from a Removable Storage Device to the Hard Drive</vt:lpstr>
      <vt:lpstr>Navigate by Using Windows Explorer</vt:lpstr>
      <vt:lpstr>Navigate by Using Windows Explorer</vt:lpstr>
      <vt:lpstr>Navigate by Using Windows Explorer</vt:lpstr>
      <vt:lpstr>Create, Name, and Save Files</vt:lpstr>
      <vt:lpstr>Create, Name, and Save Files</vt:lpstr>
      <vt:lpstr>Create, Name, and Save Files</vt:lpstr>
      <vt:lpstr>Create, Name, and Save Files</vt:lpstr>
      <vt:lpstr>Create, Name, and Save Files</vt:lpstr>
      <vt:lpstr>Create, Name, and Save Files</vt:lpstr>
      <vt:lpstr>Create Folders and Rename Folders and Files</vt:lpstr>
      <vt:lpstr>Select, Copy, and Move Files and Folders</vt:lpstr>
      <vt:lpstr>Select, Copy, and Move Files and Folders</vt:lpstr>
      <vt:lpstr>PowerPoint Presentation</vt:lpstr>
      <vt:lpstr>Select, Copy, and Move Files and Folders</vt:lpstr>
      <vt:lpstr>Select, Copy, and Move Files and Folders</vt:lpstr>
      <vt:lpstr>Select, Copy, and Move Files and Folders</vt:lpstr>
      <vt:lpstr>Select, Copy, and Move Files and Folders</vt:lpstr>
      <vt:lpstr>Select, Copy, and Move Files and Folders</vt:lpstr>
      <vt:lpstr>Select, Copy, and Move Files and Folders</vt:lpstr>
      <vt:lpstr>Select, Copy, and Move Files and Folders</vt:lpstr>
      <vt:lpstr>Select, Copy, and Move Files and Folders</vt:lpstr>
      <vt:lpstr>Select, Copy, and Move Files and Folders</vt:lpstr>
      <vt:lpstr>Select, Copy, and Move Files and Folders</vt:lpstr>
      <vt:lpstr>Delete Files and Folders and Use the Recycle Bin</vt:lpstr>
      <vt:lpstr>Delete Files and Folders and Use the Recycle Bin</vt:lpstr>
      <vt:lpstr>Delete Files and Folders and Use the Recycle Bin</vt:lpstr>
      <vt:lpstr>Search From the Start Menu</vt:lpstr>
      <vt:lpstr>Search From the Start Menu</vt:lpstr>
      <vt:lpstr>Search From the Start Menu</vt:lpstr>
      <vt:lpstr>Search From the Start Menu</vt:lpstr>
      <vt:lpstr>Search From the Folder Window</vt:lpstr>
      <vt:lpstr>Save, Reuse, and Delete a Search</vt:lpstr>
      <vt:lpstr>Save, Reuse, and Delete a Search</vt:lpstr>
      <vt:lpstr>Search From the Control Panel Window and the Computer Window</vt:lpstr>
      <vt:lpstr>Add Tags to Improve a Search</vt:lpstr>
      <vt:lpstr>Add Tags to Improve a Search</vt:lpstr>
      <vt:lpstr>Covered Objectives</vt:lpstr>
      <vt:lpstr>Covered Objectives</vt:lpstr>
      <vt:lpstr>Covered Objectives</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GO! Series</dc:creator>
  <dcterms:created xsi:type="dcterms:W3CDTF">2005-06-17T14:53:09Z</dcterms:created>
  <dcterms:modified xsi:type="dcterms:W3CDTF">2011-04-21T17:09:19Z</dcterms:modified>
</cp:coreProperties>
</file>