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2"/>
  </p:sldMasterIdLst>
  <p:notesMasterIdLst>
    <p:notesMasterId r:id="rId47"/>
  </p:notesMasterIdLst>
  <p:handoutMasterIdLst>
    <p:handoutMasterId r:id="rId48"/>
  </p:handoutMasterIdLst>
  <p:sldIdLst>
    <p:sldId id="387" r:id="rId3"/>
    <p:sldId id="446" r:id="rId4"/>
    <p:sldId id="388" r:id="rId5"/>
    <p:sldId id="389" r:id="rId6"/>
    <p:sldId id="390" r:id="rId7"/>
    <p:sldId id="451" r:id="rId8"/>
    <p:sldId id="452" r:id="rId9"/>
    <p:sldId id="453" r:id="rId10"/>
    <p:sldId id="454" r:id="rId11"/>
    <p:sldId id="441" r:id="rId12"/>
    <p:sldId id="393" r:id="rId13"/>
    <p:sldId id="394" r:id="rId14"/>
    <p:sldId id="395" r:id="rId15"/>
    <p:sldId id="396" r:id="rId16"/>
    <p:sldId id="448" r:id="rId17"/>
    <p:sldId id="397" r:id="rId18"/>
    <p:sldId id="398" r:id="rId19"/>
    <p:sldId id="401" r:id="rId20"/>
    <p:sldId id="403" r:id="rId21"/>
    <p:sldId id="442" r:id="rId22"/>
    <p:sldId id="404" r:id="rId23"/>
    <p:sldId id="406" r:id="rId24"/>
    <p:sldId id="443" r:id="rId25"/>
    <p:sldId id="407" r:id="rId26"/>
    <p:sldId id="435" r:id="rId27"/>
    <p:sldId id="408" r:id="rId28"/>
    <p:sldId id="444" r:id="rId29"/>
    <p:sldId id="409" r:id="rId30"/>
    <p:sldId id="411" r:id="rId31"/>
    <p:sldId id="412" r:id="rId32"/>
    <p:sldId id="445" r:id="rId33"/>
    <p:sldId id="413" r:id="rId34"/>
    <p:sldId id="414" r:id="rId35"/>
    <p:sldId id="415" r:id="rId36"/>
    <p:sldId id="440" r:id="rId37"/>
    <p:sldId id="416" r:id="rId38"/>
    <p:sldId id="417" r:id="rId39"/>
    <p:sldId id="418" r:id="rId40"/>
    <p:sldId id="437" r:id="rId41"/>
    <p:sldId id="419" r:id="rId42"/>
    <p:sldId id="420" r:id="rId43"/>
    <p:sldId id="421" r:id="rId44"/>
    <p:sldId id="422" r:id="rId45"/>
    <p:sldId id="423" r:id="rId46"/>
  </p:sldIdLst>
  <p:sldSz cx="9144000" cy="6858000" type="screen4x3"/>
  <p:notesSz cx="6858000" cy="9144000"/>
  <p:defaultTextStyle>
    <a:defPPr>
      <a:defRPr lang="en-US"/>
    </a:defPPr>
    <a:lvl1pPr algn="l" rtl="0" fontAlgn="base">
      <a:spcBef>
        <a:spcPct val="0"/>
      </a:spcBef>
      <a:spcAft>
        <a:spcPct val="0"/>
      </a:spcAft>
      <a:defRPr sz="4400" kern="1200">
        <a:solidFill>
          <a:schemeClr val="tx2"/>
        </a:solidFill>
        <a:latin typeface="Arial" charset="0"/>
        <a:ea typeface="+mn-ea"/>
        <a:cs typeface="+mn-cs"/>
      </a:defRPr>
    </a:lvl1pPr>
    <a:lvl2pPr marL="457200" algn="l" rtl="0" fontAlgn="base">
      <a:spcBef>
        <a:spcPct val="0"/>
      </a:spcBef>
      <a:spcAft>
        <a:spcPct val="0"/>
      </a:spcAft>
      <a:defRPr sz="4400" kern="1200">
        <a:solidFill>
          <a:schemeClr val="tx2"/>
        </a:solidFill>
        <a:latin typeface="Arial" charset="0"/>
        <a:ea typeface="+mn-ea"/>
        <a:cs typeface="+mn-cs"/>
      </a:defRPr>
    </a:lvl2pPr>
    <a:lvl3pPr marL="914400" algn="l" rtl="0" fontAlgn="base">
      <a:spcBef>
        <a:spcPct val="0"/>
      </a:spcBef>
      <a:spcAft>
        <a:spcPct val="0"/>
      </a:spcAft>
      <a:defRPr sz="4400" kern="1200">
        <a:solidFill>
          <a:schemeClr val="tx2"/>
        </a:solidFill>
        <a:latin typeface="Arial" charset="0"/>
        <a:ea typeface="+mn-ea"/>
        <a:cs typeface="+mn-cs"/>
      </a:defRPr>
    </a:lvl3pPr>
    <a:lvl4pPr marL="1371600" algn="l" rtl="0" fontAlgn="base">
      <a:spcBef>
        <a:spcPct val="0"/>
      </a:spcBef>
      <a:spcAft>
        <a:spcPct val="0"/>
      </a:spcAft>
      <a:defRPr sz="4400" kern="1200">
        <a:solidFill>
          <a:schemeClr val="tx2"/>
        </a:solidFill>
        <a:latin typeface="Arial" charset="0"/>
        <a:ea typeface="+mn-ea"/>
        <a:cs typeface="+mn-cs"/>
      </a:defRPr>
    </a:lvl4pPr>
    <a:lvl5pPr marL="1828800" algn="l" rtl="0" fontAlgn="base">
      <a:spcBef>
        <a:spcPct val="0"/>
      </a:spcBef>
      <a:spcAft>
        <a:spcPct val="0"/>
      </a:spcAft>
      <a:defRPr sz="4400" kern="1200">
        <a:solidFill>
          <a:schemeClr val="tx2"/>
        </a:solidFill>
        <a:latin typeface="Arial" charset="0"/>
        <a:ea typeface="+mn-ea"/>
        <a:cs typeface="+mn-cs"/>
      </a:defRPr>
    </a:lvl5pPr>
    <a:lvl6pPr marL="2286000" algn="l" defTabSz="914400" rtl="0" eaLnBrk="1" latinLnBrk="0" hangingPunct="1">
      <a:defRPr sz="4400" kern="1200">
        <a:solidFill>
          <a:schemeClr val="tx2"/>
        </a:solidFill>
        <a:latin typeface="Arial" charset="0"/>
        <a:ea typeface="+mn-ea"/>
        <a:cs typeface="+mn-cs"/>
      </a:defRPr>
    </a:lvl6pPr>
    <a:lvl7pPr marL="2743200" algn="l" defTabSz="914400" rtl="0" eaLnBrk="1" latinLnBrk="0" hangingPunct="1">
      <a:defRPr sz="4400" kern="1200">
        <a:solidFill>
          <a:schemeClr val="tx2"/>
        </a:solidFill>
        <a:latin typeface="Arial" charset="0"/>
        <a:ea typeface="+mn-ea"/>
        <a:cs typeface="+mn-cs"/>
      </a:defRPr>
    </a:lvl7pPr>
    <a:lvl8pPr marL="3200400" algn="l" defTabSz="914400" rtl="0" eaLnBrk="1" latinLnBrk="0" hangingPunct="1">
      <a:defRPr sz="4400" kern="1200">
        <a:solidFill>
          <a:schemeClr val="tx2"/>
        </a:solidFill>
        <a:latin typeface="Arial" charset="0"/>
        <a:ea typeface="+mn-ea"/>
        <a:cs typeface="+mn-cs"/>
      </a:defRPr>
    </a:lvl8pPr>
    <a:lvl9pPr marL="3657600" algn="l" defTabSz="914400" rtl="0" eaLnBrk="1" latinLnBrk="0" hangingPunct="1">
      <a:defRPr sz="4400" kern="1200">
        <a:solidFill>
          <a:schemeClr val="tx2"/>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Lawrie" initials="" lastIdx="19" clrIdx="0"/>
  <p:cmAuthor id="1" name="LeeAnn M. Bates" initials="" lastIdx="1" clrIdx="1"/>
  <p:cmAuthor id="2" name="Paula Kmetz" initials="PJK" lastIdx="9" clrIdx="2"/>
  <p:cmAuthor id="3" name="Ackley" initials="TZA" lastIdx="3" clrIdx="3"/>
  <p:cmAuthor id="4" name="Elizabeth Lockley" initials="EML" lastIdx="17" clrIdx="4"/>
  <p:cmAuthor id="5" name="Terri L Holly" initials="TLH" lastIdx="9" clrIdx="5"/>
  <p:cmAuthor id="6" name="Teresa F. Horton" initials="T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8B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83" autoAdjust="0"/>
    <p:restoredTop sz="72469" autoAdjust="0"/>
  </p:normalViewPr>
  <p:slideViewPr>
    <p:cSldViewPr snapToGrid="0">
      <p:cViewPr varScale="1">
        <p:scale>
          <a:sx n="56" d="100"/>
          <a:sy n="56" d="100"/>
        </p:scale>
        <p:origin x="-1680" y="-90"/>
      </p:cViewPr>
      <p:guideLst>
        <p:guide orient="horz" pos="2160"/>
        <p:guide pos="2880"/>
      </p:guideLst>
    </p:cSldViewPr>
  </p:slideViewPr>
  <p:outlineViewPr>
    <p:cViewPr>
      <p:scale>
        <a:sx n="27" d="100"/>
        <a:sy n="27" d="100"/>
      </p:scale>
      <p:origin x="0" y="0"/>
    </p:cViewPr>
  </p:outlineViewPr>
  <p:notesTextViewPr>
    <p:cViewPr>
      <p:scale>
        <a:sx n="100" d="100"/>
        <a:sy n="100" d="100"/>
      </p:scale>
      <p:origin x="0" y="0"/>
    </p:cViewPr>
  </p:notesTextViewPr>
  <p:sorterViewPr>
    <p:cViewPr>
      <p:scale>
        <a:sx n="66" d="100"/>
        <a:sy n="66" d="100"/>
      </p:scale>
      <p:origin x="0" y="1896"/>
    </p:cViewPr>
  </p:sorterViewPr>
  <p:notesViewPr>
    <p:cSldViewPr snapToGrid="0">
      <p:cViewPr varScale="1">
        <p:scale>
          <a:sx n="57" d="100"/>
          <a:sy n="57" d="100"/>
        </p:scale>
        <p:origin x="-145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3448F-2D72-4842-9B93-BBE1872C4799}" type="doc">
      <dgm:prSet loTypeId="urn:microsoft.com/office/officeart/2008/layout/HorizontalMultiLevelHierarchy" loCatId="hierarchy" qsTypeId="urn:microsoft.com/office/officeart/2005/8/quickstyle/simple4" qsCatId="simple" csTypeId="urn:microsoft.com/office/officeart/2005/8/colors/colorful1#1" csCatId="colorful" phldr="1"/>
      <dgm:spPr/>
      <dgm:t>
        <a:bodyPr/>
        <a:lstStyle/>
        <a:p>
          <a:endParaRPr lang="en-US"/>
        </a:p>
      </dgm:t>
    </dgm:pt>
    <dgm:pt modelId="{A5906B9C-03AA-45CA-911F-DD57F5A2D009}">
      <dgm:prSet phldrT="[Text]"/>
      <dgm:spPr/>
      <dgm:t>
        <a:bodyPr/>
        <a:lstStyle/>
        <a:p>
          <a:r>
            <a:rPr lang="en-US" dirty="0" smtClean="0"/>
            <a:t>Productivity</a:t>
          </a:r>
          <a:endParaRPr lang="en-US" dirty="0"/>
        </a:p>
      </dgm:t>
    </dgm:pt>
    <dgm:pt modelId="{5F3553E4-32D5-471B-A68B-9AC017C0E04A}" type="parTrans" cxnId="{58145CA9-286E-4749-BED7-CF6040A12874}">
      <dgm:prSet/>
      <dgm:spPr/>
      <dgm:t>
        <a:bodyPr/>
        <a:lstStyle/>
        <a:p>
          <a:endParaRPr lang="en-US"/>
        </a:p>
      </dgm:t>
    </dgm:pt>
    <dgm:pt modelId="{614149C2-CA21-4C82-B4EE-D5AA4F0D4116}" type="sibTrans" cxnId="{58145CA9-286E-4749-BED7-CF6040A12874}">
      <dgm:prSet/>
      <dgm:spPr/>
      <dgm:t>
        <a:bodyPr/>
        <a:lstStyle/>
        <a:p>
          <a:endParaRPr lang="en-US"/>
        </a:p>
      </dgm:t>
    </dgm:pt>
    <dgm:pt modelId="{BCCCE4E3-94B8-4B50-B32F-65CC7EE6B378}">
      <dgm:prSet phldrT="[Text]"/>
      <dgm:spPr/>
      <dgm:t>
        <a:bodyPr/>
        <a:lstStyle/>
        <a:p>
          <a:r>
            <a:rPr lang="en-US" dirty="0" smtClean="0"/>
            <a:t>Word Processing</a:t>
          </a:r>
          <a:endParaRPr lang="en-US" dirty="0"/>
        </a:p>
      </dgm:t>
    </dgm:pt>
    <dgm:pt modelId="{02D8E385-9913-46BD-BD14-0D8CFA656EB6}" type="parTrans" cxnId="{F583689E-8D74-4CC7-9AA1-AD53AFFA569B}">
      <dgm:prSet/>
      <dgm:spPr/>
      <dgm:t>
        <a:bodyPr/>
        <a:lstStyle/>
        <a:p>
          <a:endParaRPr lang="en-US"/>
        </a:p>
      </dgm:t>
    </dgm:pt>
    <dgm:pt modelId="{C2FE3E11-A0D3-4E20-B506-B26F9932AF54}" type="sibTrans" cxnId="{F583689E-8D74-4CC7-9AA1-AD53AFFA569B}">
      <dgm:prSet/>
      <dgm:spPr/>
      <dgm:t>
        <a:bodyPr/>
        <a:lstStyle/>
        <a:p>
          <a:endParaRPr lang="en-US"/>
        </a:p>
      </dgm:t>
    </dgm:pt>
    <dgm:pt modelId="{6A701531-4003-486B-9BDE-6D3174812F5D}">
      <dgm:prSet phldrT="[Text]"/>
      <dgm:spPr/>
      <dgm:t>
        <a:bodyPr/>
        <a:lstStyle/>
        <a:p>
          <a:r>
            <a:rPr lang="en-US" dirty="0" smtClean="0"/>
            <a:t>Spreadsheet</a:t>
          </a:r>
          <a:endParaRPr lang="en-US" dirty="0"/>
        </a:p>
      </dgm:t>
    </dgm:pt>
    <dgm:pt modelId="{E8278C30-0CBE-4476-9EF9-BB498C064E4C}" type="parTrans" cxnId="{43DA4D92-5DCA-4B2D-AEEB-94BBED40329D}">
      <dgm:prSet/>
      <dgm:spPr/>
      <dgm:t>
        <a:bodyPr/>
        <a:lstStyle/>
        <a:p>
          <a:endParaRPr lang="en-US"/>
        </a:p>
      </dgm:t>
    </dgm:pt>
    <dgm:pt modelId="{DCB9C32E-10E2-472E-882D-690C05AEAB3A}" type="sibTrans" cxnId="{43DA4D92-5DCA-4B2D-AEEB-94BBED40329D}">
      <dgm:prSet/>
      <dgm:spPr/>
      <dgm:t>
        <a:bodyPr/>
        <a:lstStyle/>
        <a:p>
          <a:endParaRPr lang="en-US"/>
        </a:p>
      </dgm:t>
    </dgm:pt>
    <dgm:pt modelId="{ABC874FA-A4AA-44FC-918B-AB3C449F8D4A}">
      <dgm:prSet phldrT="[Text]"/>
      <dgm:spPr/>
      <dgm:t>
        <a:bodyPr/>
        <a:lstStyle/>
        <a:p>
          <a:r>
            <a:rPr lang="en-US" dirty="0" smtClean="0"/>
            <a:t>Personal Information Manager</a:t>
          </a:r>
          <a:endParaRPr lang="en-US" dirty="0"/>
        </a:p>
      </dgm:t>
    </dgm:pt>
    <dgm:pt modelId="{E0F1BEEB-4A2E-43D7-AB54-373E2D936068}" type="parTrans" cxnId="{7612D158-55D2-443D-B95B-2EB34870EDD5}">
      <dgm:prSet/>
      <dgm:spPr/>
      <dgm:t>
        <a:bodyPr/>
        <a:lstStyle/>
        <a:p>
          <a:endParaRPr lang="en-US"/>
        </a:p>
      </dgm:t>
    </dgm:pt>
    <dgm:pt modelId="{CB81E9B8-9306-4531-B8E8-CB2FCA857227}" type="sibTrans" cxnId="{7612D158-55D2-443D-B95B-2EB34870EDD5}">
      <dgm:prSet/>
      <dgm:spPr/>
      <dgm:t>
        <a:bodyPr/>
        <a:lstStyle/>
        <a:p>
          <a:endParaRPr lang="en-US"/>
        </a:p>
      </dgm:t>
    </dgm:pt>
    <dgm:pt modelId="{F96D3E54-27C9-4328-936A-57C8088D5970}">
      <dgm:prSet phldrT="[Text]"/>
      <dgm:spPr/>
      <dgm:t>
        <a:bodyPr/>
        <a:lstStyle/>
        <a:p>
          <a:r>
            <a:rPr lang="en-US" dirty="0" smtClean="0"/>
            <a:t>Database</a:t>
          </a:r>
          <a:endParaRPr lang="en-US" dirty="0"/>
        </a:p>
      </dgm:t>
    </dgm:pt>
    <dgm:pt modelId="{DD2E55A1-A3A0-43BF-A93F-1F8DB2351A3A}" type="parTrans" cxnId="{1D77F814-3706-491D-8858-F96661DB0BAD}">
      <dgm:prSet/>
      <dgm:spPr/>
      <dgm:t>
        <a:bodyPr/>
        <a:lstStyle/>
        <a:p>
          <a:endParaRPr lang="en-US"/>
        </a:p>
      </dgm:t>
    </dgm:pt>
    <dgm:pt modelId="{E61C962A-C5A6-4273-BA8E-D91CF0F9F133}" type="sibTrans" cxnId="{1D77F814-3706-491D-8858-F96661DB0BAD}">
      <dgm:prSet/>
      <dgm:spPr/>
      <dgm:t>
        <a:bodyPr/>
        <a:lstStyle/>
        <a:p>
          <a:endParaRPr lang="en-US"/>
        </a:p>
      </dgm:t>
    </dgm:pt>
    <dgm:pt modelId="{F68B58A9-29AD-4456-9A1E-030957552806}">
      <dgm:prSet phldrT="[Text]"/>
      <dgm:spPr/>
      <dgm:t>
        <a:bodyPr/>
        <a:lstStyle/>
        <a:p>
          <a:r>
            <a:rPr lang="en-US" dirty="0" smtClean="0"/>
            <a:t>Presentation</a:t>
          </a:r>
          <a:endParaRPr lang="en-US" dirty="0"/>
        </a:p>
      </dgm:t>
    </dgm:pt>
    <dgm:pt modelId="{979B3C76-051D-480C-9065-D971DAB9FC3A}" type="parTrans" cxnId="{E12B5A45-15C3-4B16-8B58-E09593C0B6BC}">
      <dgm:prSet/>
      <dgm:spPr/>
      <dgm:t>
        <a:bodyPr/>
        <a:lstStyle/>
        <a:p>
          <a:endParaRPr lang="en-US"/>
        </a:p>
      </dgm:t>
    </dgm:pt>
    <dgm:pt modelId="{022EF309-B1B5-40DF-A335-86A523B9134E}" type="sibTrans" cxnId="{E12B5A45-15C3-4B16-8B58-E09593C0B6BC}">
      <dgm:prSet/>
      <dgm:spPr/>
      <dgm:t>
        <a:bodyPr/>
        <a:lstStyle/>
        <a:p>
          <a:endParaRPr lang="en-US"/>
        </a:p>
      </dgm:t>
    </dgm:pt>
    <dgm:pt modelId="{CC70134D-EA05-4C44-AEC5-A8DC05C9201A}">
      <dgm:prSet phldrT="[Text]"/>
      <dgm:spPr/>
      <dgm:t>
        <a:bodyPr/>
        <a:lstStyle/>
        <a:p>
          <a:r>
            <a:rPr lang="en-US" dirty="0" smtClean="0"/>
            <a:t>Personal Finance</a:t>
          </a:r>
          <a:endParaRPr lang="en-US" dirty="0"/>
        </a:p>
      </dgm:t>
    </dgm:pt>
    <dgm:pt modelId="{D1DEC8A3-593C-42F7-8847-AEA4412B4D4D}" type="parTrans" cxnId="{2FCCF931-6796-49F7-B362-5A95870AE4D6}">
      <dgm:prSet/>
      <dgm:spPr/>
      <dgm:t>
        <a:bodyPr/>
        <a:lstStyle/>
        <a:p>
          <a:endParaRPr lang="en-US"/>
        </a:p>
      </dgm:t>
    </dgm:pt>
    <dgm:pt modelId="{D3EE804D-C522-40A8-A8CD-38A97594CF3E}" type="sibTrans" cxnId="{2FCCF931-6796-49F7-B362-5A95870AE4D6}">
      <dgm:prSet/>
      <dgm:spPr/>
      <dgm:t>
        <a:bodyPr/>
        <a:lstStyle/>
        <a:p>
          <a:endParaRPr lang="en-US"/>
        </a:p>
      </dgm:t>
    </dgm:pt>
    <dgm:pt modelId="{4693DC54-27B8-4710-A7BC-77572087E882}" type="pres">
      <dgm:prSet presAssocID="{8153448F-2D72-4842-9B93-BBE1872C4799}" presName="Name0" presStyleCnt="0">
        <dgm:presLayoutVars>
          <dgm:chPref val="1"/>
          <dgm:dir/>
          <dgm:animOne val="branch"/>
          <dgm:animLvl val="lvl"/>
          <dgm:resizeHandles val="exact"/>
        </dgm:presLayoutVars>
      </dgm:prSet>
      <dgm:spPr/>
      <dgm:t>
        <a:bodyPr/>
        <a:lstStyle/>
        <a:p>
          <a:endParaRPr lang="en-US"/>
        </a:p>
      </dgm:t>
    </dgm:pt>
    <dgm:pt modelId="{75301356-C686-4F77-A777-794D2C06A633}" type="pres">
      <dgm:prSet presAssocID="{A5906B9C-03AA-45CA-911F-DD57F5A2D009}" presName="root1" presStyleCnt="0"/>
      <dgm:spPr/>
    </dgm:pt>
    <dgm:pt modelId="{1817D5E5-D3B7-4053-8E3E-83F68511AD2D}" type="pres">
      <dgm:prSet presAssocID="{A5906B9C-03AA-45CA-911F-DD57F5A2D009}" presName="LevelOneTextNode" presStyleLbl="node0" presStyleIdx="0" presStyleCnt="1">
        <dgm:presLayoutVars>
          <dgm:chPref val="3"/>
        </dgm:presLayoutVars>
      </dgm:prSet>
      <dgm:spPr/>
      <dgm:t>
        <a:bodyPr/>
        <a:lstStyle/>
        <a:p>
          <a:endParaRPr lang="en-US"/>
        </a:p>
      </dgm:t>
    </dgm:pt>
    <dgm:pt modelId="{4BBC2BA4-9295-4C75-A8E8-EB19C2ED3ACF}" type="pres">
      <dgm:prSet presAssocID="{A5906B9C-03AA-45CA-911F-DD57F5A2D009}" presName="level2hierChild" presStyleCnt="0"/>
      <dgm:spPr/>
    </dgm:pt>
    <dgm:pt modelId="{0EA606E0-AC6D-4E2B-AFF9-840BD8F702F2}" type="pres">
      <dgm:prSet presAssocID="{02D8E385-9913-46BD-BD14-0D8CFA656EB6}" presName="conn2-1" presStyleLbl="parChTrans1D2" presStyleIdx="0" presStyleCnt="6"/>
      <dgm:spPr/>
      <dgm:t>
        <a:bodyPr/>
        <a:lstStyle/>
        <a:p>
          <a:endParaRPr lang="en-US"/>
        </a:p>
      </dgm:t>
    </dgm:pt>
    <dgm:pt modelId="{3F89E0D1-7E67-42FC-B143-1F86A090FC23}" type="pres">
      <dgm:prSet presAssocID="{02D8E385-9913-46BD-BD14-0D8CFA656EB6}" presName="connTx" presStyleLbl="parChTrans1D2" presStyleIdx="0" presStyleCnt="6"/>
      <dgm:spPr/>
      <dgm:t>
        <a:bodyPr/>
        <a:lstStyle/>
        <a:p>
          <a:endParaRPr lang="en-US"/>
        </a:p>
      </dgm:t>
    </dgm:pt>
    <dgm:pt modelId="{29F69C5A-46D2-4A2C-9E6F-C996263D89F6}" type="pres">
      <dgm:prSet presAssocID="{BCCCE4E3-94B8-4B50-B32F-65CC7EE6B378}" presName="root2" presStyleCnt="0"/>
      <dgm:spPr/>
    </dgm:pt>
    <dgm:pt modelId="{7EC11AE9-32A9-41D1-B49D-76AEF6D12461}" type="pres">
      <dgm:prSet presAssocID="{BCCCE4E3-94B8-4B50-B32F-65CC7EE6B378}" presName="LevelTwoTextNode" presStyleLbl="node2" presStyleIdx="0" presStyleCnt="6">
        <dgm:presLayoutVars>
          <dgm:chPref val="3"/>
        </dgm:presLayoutVars>
      </dgm:prSet>
      <dgm:spPr/>
      <dgm:t>
        <a:bodyPr/>
        <a:lstStyle/>
        <a:p>
          <a:endParaRPr lang="en-US"/>
        </a:p>
      </dgm:t>
    </dgm:pt>
    <dgm:pt modelId="{ACA1B551-BCF8-4448-8FC3-1EB7130585C0}" type="pres">
      <dgm:prSet presAssocID="{BCCCE4E3-94B8-4B50-B32F-65CC7EE6B378}" presName="level3hierChild" presStyleCnt="0"/>
      <dgm:spPr/>
    </dgm:pt>
    <dgm:pt modelId="{1A9BAAB7-2417-47D1-83BC-ACDCED1DBFC7}" type="pres">
      <dgm:prSet presAssocID="{E8278C30-0CBE-4476-9EF9-BB498C064E4C}" presName="conn2-1" presStyleLbl="parChTrans1D2" presStyleIdx="1" presStyleCnt="6"/>
      <dgm:spPr/>
      <dgm:t>
        <a:bodyPr/>
        <a:lstStyle/>
        <a:p>
          <a:endParaRPr lang="en-US"/>
        </a:p>
      </dgm:t>
    </dgm:pt>
    <dgm:pt modelId="{46ADA55A-AD77-4643-874F-2038F40A3D86}" type="pres">
      <dgm:prSet presAssocID="{E8278C30-0CBE-4476-9EF9-BB498C064E4C}" presName="connTx" presStyleLbl="parChTrans1D2" presStyleIdx="1" presStyleCnt="6"/>
      <dgm:spPr/>
      <dgm:t>
        <a:bodyPr/>
        <a:lstStyle/>
        <a:p>
          <a:endParaRPr lang="en-US"/>
        </a:p>
      </dgm:t>
    </dgm:pt>
    <dgm:pt modelId="{743B31C2-C840-4067-A3A5-2641BA62A7B1}" type="pres">
      <dgm:prSet presAssocID="{6A701531-4003-486B-9BDE-6D3174812F5D}" presName="root2" presStyleCnt="0"/>
      <dgm:spPr/>
    </dgm:pt>
    <dgm:pt modelId="{16BCE585-5C26-4C37-AF9A-9DBE7C6A2226}" type="pres">
      <dgm:prSet presAssocID="{6A701531-4003-486B-9BDE-6D3174812F5D}" presName="LevelTwoTextNode" presStyleLbl="node2" presStyleIdx="1" presStyleCnt="6">
        <dgm:presLayoutVars>
          <dgm:chPref val="3"/>
        </dgm:presLayoutVars>
      </dgm:prSet>
      <dgm:spPr/>
      <dgm:t>
        <a:bodyPr/>
        <a:lstStyle/>
        <a:p>
          <a:endParaRPr lang="en-US"/>
        </a:p>
      </dgm:t>
    </dgm:pt>
    <dgm:pt modelId="{41EC0651-B8A6-491F-97BE-EC390A21EF56}" type="pres">
      <dgm:prSet presAssocID="{6A701531-4003-486B-9BDE-6D3174812F5D}" presName="level3hierChild" presStyleCnt="0"/>
      <dgm:spPr/>
    </dgm:pt>
    <dgm:pt modelId="{4B09532C-BEE4-4F77-976B-93D7C5082E97}" type="pres">
      <dgm:prSet presAssocID="{979B3C76-051D-480C-9065-D971DAB9FC3A}" presName="conn2-1" presStyleLbl="parChTrans1D2" presStyleIdx="2" presStyleCnt="6"/>
      <dgm:spPr/>
      <dgm:t>
        <a:bodyPr/>
        <a:lstStyle/>
        <a:p>
          <a:endParaRPr lang="en-US"/>
        </a:p>
      </dgm:t>
    </dgm:pt>
    <dgm:pt modelId="{8812B22C-2746-4187-B7F3-289006D300DE}" type="pres">
      <dgm:prSet presAssocID="{979B3C76-051D-480C-9065-D971DAB9FC3A}" presName="connTx" presStyleLbl="parChTrans1D2" presStyleIdx="2" presStyleCnt="6"/>
      <dgm:spPr/>
      <dgm:t>
        <a:bodyPr/>
        <a:lstStyle/>
        <a:p>
          <a:endParaRPr lang="en-US"/>
        </a:p>
      </dgm:t>
    </dgm:pt>
    <dgm:pt modelId="{13E3A6AB-091D-42BB-B43B-D8C0CFCE1B8D}" type="pres">
      <dgm:prSet presAssocID="{F68B58A9-29AD-4456-9A1E-030957552806}" presName="root2" presStyleCnt="0"/>
      <dgm:spPr/>
    </dgm:pt>
    <dgm:pt modelId="{94758FD8-44DE-4A0E-A1C6-3DB3C473AEA6}" type="pres">
      <dgm:prSet presAssocID="{F68B58A9-29AD-4456-9A1E-030957552806}" presName="LevelTwoTextNode" presStyleLbl="node2" presStyleIdx="2" presStyleCnt="6">
        <dgm:presLayoutVars>
          <dgm:chPref val="3"/>
        </dgm:presLayoutVars>
      </dgm:prSet>
      <dgm:spPr/>
      <dgm:t>
        <a:bodyPr/>
        <a:lstStyle/>
        <a:p>
          <a:endParaRPr lang="en-US"/>
        </a:p>
      </dgm:t>
    </dgm:pt>
    <dgm:pt modelId="{36330107-A626-4AFD-BD29-74B9869E1B52}" type="pres">
      <dgm:prSet presAssocID="{F68B58A9-29AD-4456-9A1E-030957552806}" presName="level3hierChild" presStyleCnt="0"/>
      <dgm:spPr/>
    </dgm:pt>
    <dgm:pt modelId="{44E8A384-160E-4AF7-B6B7-980E4FC51488}" type="pres">
      <dgm:prSet presAssocID="{DD2E55A1-A3A0-43BF-A93F-1F8DB2351A3A}" presName="conn2-1" presStyleLbl="parChTrans1D2" presStyleIdx="3" presStyleCnt="6"/>
      <dgm:spPr/>
      <dgm:t>
        <a:bodyPr/>
        <a:lstStyle/>
        <a:p>
          <a:endParaRPr lang="en-US"/>
        </a:p>
      </dgm:t>
    </dgm:pt>
    <dgm:pt modelId="{C7C8DDA5-82C3-4DB9-9382-7FAE265A61B1}" type="pres">
      <dgm:prSet presAssocID="{DD2E55A1-A3A0-43BF-A93F-1F8DB2351A3A}" presName="connTx" presStyleLbl="parChTrans1D2" presStyleIdx="3" presStyleCnt="6"/>
      <dgm:spPr/>
      <dgm:t>
        <a:bodyPr/>
        <a:lstStyle/>
        <a:p>
          <a:endParaRPr lang="en-US"/>
        </a:p>
      </dgm:t>
    </dgm:pt>
    <dgm:pt modelId="{CF069803-C28B-4550-956B-7408564E3E32}" type="pres">
      <dgm:prSet presAssocID="{F96D3E54-27C9-4328-936A-57C8088D5970}" presName="root2" presStyleCnt="0"/>
      <dgm:spPr/>
    </dgm:pt>
    <dgm:pt modelId="{81036480-6779-4836-97F0-3AC6F97FB374}" type="pres">
      <dgm:prSet presAssocID="{F96D3E54-27C9-4328-936A-57C8088D5970}" presName="LevelTwoTextNode" presStyleLbl="node2" presStyleIdx="3" presStyleCnt="6">
        <dgm:presLayoutVars>
          <dgm:chPref val="3"/>
        </dgm:presLayoutVars>
      </dgm:prSet>
      <dgm:spPr/>
      <dgm:t>
        <a:bodyPr/>
        <a:lstStyle/>
        <a:p>
          <a:endParaRPr lang="en-US"/>
        </a:p>
      </dgm:t>
    </dgm:pt>
    <dgm:pt modelId="{420E767E-EF34-4981-8AE2-36F1B0AC82DB}" type="pres">
      <dgm:prSet presAssocID="{F96D3E54-27C9-4328-936A-57C8088D5970}" presName="level3hierChild" presStyleCnt="0"/>
      <dgm:spPr/>
    </dgm:pt>
    <dgm:pt modelId="{AC2648C9-8172-471A-BD23-8774B34C6ECB}" type="pres">
      <dgm:prSet presAssocID="{E0F1BEEB-4A2E-43D7-AB54-373E2D936068}" presName="conn2-1" presStyleLbl="parChTrans1D2" presStyleIdx="4" presStyleCnt="6"/>
      <dgm:spPr/>
      <dgm:t>
        <a:bodyPr/>
        <a:lstStyle/>
        <a:p>
          <a:endParaRPr lang="en-US"/>
        </a:p>
      </dgm:t>
    </dgm:pt>
    <dgm:pt modelId="{CC4FF438-2F2D-4674-BDAC-4386073A8C80}" type="pres">
      <dgm:prSet presAssocID="{E0F1BEEB-4A2E-43D7-AB54-373E2D936068}" presName="connTx" presStyleLbl="parChTrans1D2" presStyleIdx="4" presStyleCnt="6"/>
      <dgm:spPr/>
      <dgm:t>
        <a:bodyPr/>
        <a:lstStyle/>
        <a:p>
          <a:endParaRPr lang="en-US"/>
        </a:p>
      </dgm:t>
    </dgm:pt>
    <dgm:pt modelId="{1CD697DD-10F3-4960-9364-1D6DB5CF71A7}" type="pres">
      <dgm:prSet presAssocID="{ABC874FA-A4AA-44FC-918B-AB3C449F8D4A}" presName="root2" presStyleCnt="0"/>
      <dgm:spPr/>
    </dgm:pt>
    <dgm:pt modelId="{7FE4B429-16B1-4DAB-A849-A8347B842E6D}" type="pres">
      <dgm:prSet presAssocID="{ABC874FA-A4AA-44FC-918B-AB3C449F8D4A}" presName="LevelTwoTextNode" presStyleLbl="node2" presStyleIdx="4" presStyleCnt="6">
        <dgm:presLayoutVars>
          <dgm:chPref val="3"/>
        </dgm:presLayoutVars>
      </dgm:prSet>
      <dgm:spPr/>
      <dgm:t>
        <a:bodyPr/>
        <a:lstStyle/>
        <a:p>
          <a:endParaRPr lang="en-US"/>
        </a:p>
      </dgm:t>
    </dgm:pt>
    <dgm:pt modelId="{A89F1EAD-5C71-4205-8703-D51D059B982B}" type="pres">
      <dgm:prSet presAssocID="{ABC874FA-A4AA-44FC-918B-AB3C449F8D4A}" presName="level3hierChild" presStyleCnt="0"/>
      <dgm:spPr/>
    </dgm:pt>
    <dgm:pt modelId="{0716DBCC-3CB9-4D4E-AB3C-9CF624972F01}" type="pres">
      <dgm:prSet presAssocID="{D1DEC8A3-593C-42F7-8847-AEA4412B4D4D}" presName="conn2-1" presStyleLbl="parChTrans1D2" presStyleIdx="5" presStyleCnt="6"/>
      <dgm:spPr/>
      <dgm:t>
        <a:bodyPr/>
        <a:lstStyle/>
        <a:p>
          <a:endParaRPr lang="en-US"/>
        </a:p>
      </dgm:t>
    </dgm:pt>
    <dgm:pt modelId="{1FF18778-DA0E-4FDD-B0B4-D6971AEB5D3D}" type="pres">
      <dgm:prSet presAssocID="{D1DEC8A3-593C-42F7-8847-AEA4412B4D4D}" presName="connTx" presStyleLbl="parChTrans1D2" presStyleIdx="5" presStyleCnt="6"/>
      <dgm:spPr/>
      <dgm:t>
        <a:bodyPr/>
        <a:lstStyle/>
        <a:p>
          <a:endParaRPr lang="en-US"/>
        </a:p>
      </dgm:t>
    </dgm:pt>
    <dgm:pt modelId="{92A5399A-68A7-42EB-80AE-6B9EBFD69DDD}" type="pres">
      <dgm:prSet presAssocID="{CC70134D-EA05-4C44-AEC5-A8DC05C9201A}" presName="root2" presStyleCnt="0"/>
      <dgm:spPr/>
    </dgm:pt>
    <dgm:pt modelId="{DFEE6564-6345-4FA2-9F00-34A8985EDE78}" type="pres">
      <dgm:prSet presAssocID="{CC70134D-EA05-4C44-AEC5-A8DC05C9201A}" presName="LevelTwoTextNode" presStyleLbl="node2" presStyleIdx="5" presStyleCnt="6">
        <dgm:presLayoutVars>
          <dgm:chPref val="3"/>
        </dgm:presLayoutVars>
      </dgm:prSet>
      <dgm:spPr/>
      <dgm:t>
        <a:bodyPr/>
        <a:lstStyle/>
        <a:p>
          <a:endParaRPr lang="en-US"/>
        </a:p>
      </dgm:t>
    </dgm:pt>
    <dgm:pt modelId="{CE1C3224-B186-4914-94D2-5AC55F631ECC}" type="pres">
      <dgm:prSet presAssocID="{CC70134D-EA05-4C44-AEC5-A8DC05C9201A}" presName="level3hierChild" presStyleCnt="0"/>
      <dgm:spPr/>
    </dgm:pt>
  </dgm:ptLst>
  <dgm:cxnLst>
    <dgm:cxn modelId="{58145CA9-286E-4749-BED7-CF6040A12874}" srcId="{8153448F-2D72-4842-9B93-BBE1872C4799}" destId="{A5906B9C-03AA-45CA-911F-DD57F5A2D009}" srcOrd="0" destOrd="0" parTransId="{5F3553E4-32D5-471B-A68B-9AC017C0E04A}" sibTransId="{614149C2-CA21-4C82-B4EE-D5AA4F0D4116}"/>
    <dgm:cxn modelId="{2FBDC07C-8A26-42DB-9032-F883F01E880B}" type="presOf" srcId="{979B3C76-051D-480C-9065-D971DAB9FC3A}" destId="{8812B22C-2746-4187-B7F3-289006D300DE}" srcOrd="1" destOrd="0" presId="urn:microsoft.com/office/officeart/2008/layout/HorizontalMultiLevelHierarchy"/>
    <dgm:cxn modelId="{247212FF-D935-46CF-9567-3C01776BFE3F}" type="presOf" srcId="{979B3C76-051D-480C-9065-D971DAB9FC3A}" destId="{4B09532C-BEE4-4F77-976B-93D7C5082E97}" srcOrd="0" destOrd="0" presId="urn:microsoft.com/office/officeart/2008/layout/HorizontalMultiLevelHierarchy"/>
    <dgm:cxn modelId="{D31376B7-87F6-4D83-A566-C07826AA9007}" type="presOf" srcId="{ABC874FA-A4AA-44FC-918B-AB3C449F8D4A}" destId="{7FE4B429-16B1-4DAB-A849-A8347B842E6D}" srcOrd="0" destOrd="0" presId="urn:microsoft.com/office/officeart/2008/layout/HorizontalMultiLevelHierarchy"/>
    <dgm:cxn modelId="{73D5FEF5-019C-4977-99A3-965A4947A737}" type="presOf" srcId="{E0F1BEEB-4A2E-43D7-AB54-373E2D936068}" destId="{CC4FF438-2F2D-4674-BDAC-4386073A8C80}" srcOrd="1" destOrd="0" presId="urn:microsoft.com/office/officeart/2008/layout/HorizontalMultiLevelHierarchy"/>
    <dgm:cxn modelId="{E12B5A45-15C3-4B16-8B58-E09593C0B6BC}" srcId="{A5906B9C-03AA-45CA-911F-DD57F5A2D009}" destId="{F68B58A9-29AD-4456-9A1E-030957552806}" srcOrd="2" destOrd="0" parTransId="{979B3C76-051D-480C-9065-D971DAB9FC3A}" sibTransId="{022EF309-B1B5-40DF-A335-86A523B9134E}"/>
    <dgm:cxn modelId="{2F2D1946-DE64-4A90-8DCC-FF3ED7F4C2A3}" type="presOf" srcId="{CC70134D-EA05-4C44-AEC5-A8DC05C9201A}" destId="{DFEE6564-6345-4FA2-9F00-34A8985EDE78}" srcOrd="0" destOrd="0" presId="urn:microsoft.com/office/officeart/2008/layout/HorizontalMultiLevelHierarchy"/>
    <dgm:cxn modelId="{F583689E-8D74-4CC7-9AA1-AD53AFFA569B}" srcId="{A5906B9C-03AA-45CA-911F-DD57F5A2D009}" destId="{BCCCE4E3-94B8-4B50-B32F-65CC7EE6B378}" srcOrd="0" destOrd="0" parTransId="{02D8E385-9913-46BD-BD14-0D8CFA656EB6}" sibTransId="{C2FE3E11-A0D3-4E20-B506-B26F9932AF54}"/>
    <dgm:cxn modelId="{70659136-673E-4BAB-87D1-53DCCFB77A5D}" type="presOf" srcId="{02D8E385-9913-46BD-BD14-0D8CFA656EB6}" destId="{3F89E0D1-7E67-42FC-B143-1F86A090FC23}" srcOrd="1" destOrd="0" presId="urn:microsoft.com/office/officeart/2008/layout/HorizontalMultiLevelHierarchy"/>
    <dgm:cxn modelId="{4AED632C-0131-4E98-980A-770CFAD0598E}" type="presOf" srcId="{D1DEC8A3-593C-42F7-8847-AEA4412B4D4D}" destId="{1FF18778-DA0E-4FDD-B0B4-D6971AEB5D3D}" srcOrd="1" destOrd="0" presId="urn:microsoft.com/office/officeart/2008/layout/HorizontalMultiLevelHierarchy"/>
    <dgm:cxn modelId="{E7A79079-F135-41A2-B9B4-19470DB5EFCB}" type="presOf" srcId="{D1DEC8A3-593C-42F7-8847-AEA4412B4D4D}" destId="{0716DBCC-3CB9-4D4E-AB3C-9CF624972F01}" srcOrd="0" destOrd="0" presId="urn:microsoft.com/office/officeart/2008/layout/HorizontalMultiLevelHierarchy"/>
    <dgm:cxn modelId="{2FCCF931-6796-49F7-B362-5A95870AE4D6}" srcId="{A5906B9C-03AA-45CA-911F-DD57F5A2D009}" destId="{CC70134D-EA05-4C44-AEC5-A8DC05C9201A}" srcOrd="5" destOrd="0" parTransId="{D1DEC8A3-593C-42F7-8847-AEA4412B4D4D}" sibTransId="{D3EE804D-C522-40A8-A8CD-38A97594CF3E}"/>
    <dgm:cxn modelId="{CAC19A10-B932-4DB4-8B1A-C8F13D9952A0}" type="presOf" srcId="{02D8E385-9913-46BD-BD14-0D8CFA656EB6}" destId="{0EA606E0-AC6D-4E2B-AFF9-840BD8F702F2}" srcOrd="0" destOrd="0" presId="urn:microsoft.com/office/officeart/2008/layout/HorizontalMultiLevelHierarchy"/>
    <dgm:cxn modelId="{F6DE40F9-7AAB-48D0-8BC7-4928C33C3E7C}" type="presOf" srcId="{A5906B9C-03AA-45CA-911F-DD57F5A2D009}" destId="{1817D5E5-D3B7-4053-8E3E-83F68511AD2D}" srcOrd="0" destOrd="0" presId="urn:microsoft.com/office/officeart/2008/layout/HorizontalMultiLevelHierarchy"/>
    <dgm:cxn modelId="{A6BB0F3A-5B75-46A4-BA38-132573159CD1}" type="presOf" srcId="{E8278C30-0CBE-4476-9EF9-BB498C064E4C}" destId="{1A9BAAB7-2417-47D1-83BC-ACDCED1DBFC7}" srcOrd="0" destOrd="0" presId="urn:microsoft.com/office/officeart/2008/layout/HorizontalMultiLevelHierarchy"/>
    <dgm:cxn modelId="{400E3469-0E3A-496D-A677-7EBCBAC49A24}" type="presOf" srcId="{DD2E55A1-A3A0-43BF-A93F-1F8DB2351A3A}" destId="{C7C8DDA5-82C3-4DB9-9382-7FAE265A61B1}" srcOrd="1" destOrd="0" presId="urn:microsoft.com/office/officeart/2008/layout/HorizontalMultiLevelHierarchy"/>
    <dgm:cxn modelId="{6C128C86-0FA9-4DB1-AF6B-5216170E798D}" type="presOf" srcId="{DD2E55A1-A3A0-43BF-A93F-1F8DB2351A3A}" destId="{44E8A384-160E-4AF7-B6B7-980E4FC51488}" srcOrd="0" destOrd="0" presId="urn:microsoft.com/office/officeart/2008/layout/HorizontalMultiLevelHierarchy"/>
    <dgm:cxn modelId="{1D77F814-3706-491D-8858-F96661DB0BAD}" srcId="{A5906B9C-03AA-45CA-911F-DD57F5A2D009}" destId="{F96D3E54-27C9-4328-936A-57C8088D5970}" srcOrd="3" destOrd="0" parTransId="{DD2E55A1-A3A0-43BF-A93F-1F8DB2351A3A}" sibTransId="{E61C962A-C5A6-4273-BA8E-D91CF0F9F133}"/>
    <dgm:cxn modelId="{DF3E77AC-C09D-4697-97D7-7CAF47C8272F}" type="presOf" srcId="{F68B58A9-29AD-4456-9A1E-030957552806}" destId="{94758FD8-44DE-4A0E-A1C6-3DB3C473AEA6}" srcOrd="0" destOrd="0" presId="urn:microsoft.com/office/officeart/2008/layout/HorizontalMultiLevelHierarchy"/>
    <dgm:cxn modelId="{F5913310-91AA-418B-93C7-CC0E280DE810}" type="presOf" srcId="{F96D3E54-27C9-4328-936A-57C8088D5970}" destId="{81036480-6779-4836-97F0-3AC6F97FB374}" srcOrd="0" destOrd="0" presId="urn:microsoft.com/office/officeart/2008/layout/HorizontalMultiLevelHierarchy"/>
    <dgm:cxn modelId="{43DA4D92-5DCA-4B2D-AEEB-94BBED40329D}" srcId="{A5906B9C-03AA-45CA-911F-DD57F5A2D009}" destId="{6A701531-4003-486B-9BDE-6D3174812F5D}" srcOrd="1" destOrd="0" parTransId="{E8278C30-0CBE-4476-9EF9-BB498C064E4C}" sibTransId="{DCB9C32E-10E2-472E-882D-690C05AEAB3A}"/>
    <dgm:cxn modelId="{FB675C6E-B8A8-4E4B-A1F6-C816F5C22125}" type="presOf" srcId="{E0F1BEEB-4A2E-43D7-AB54-373E2D936068}" destId="{AC2648C9-8172-471A-BD23-8774B34C6ECB}" srcOrd="0" destOrd="0" presId="urn:microsoft.com/office/officeart/2008/layout/HorizontalMultiLevelHierarchy"/>
    <dgm:cxn modelId="{7612D158-55D2-443D-B95B-2EB34870EDD5}" srcId="{A5906B9C-03AA-45CA-911F-DD57F5A2D009}" destId="{ABC874FA-A4AA-44FC-918B-AB3C449F8D4A}" srcOrd="4" destOrd="0" parTransId="{E0F1BEEB-4A2E-43D7-AB54-373E2D936068}" sibTransId="{CB81E9B8-9306-4531-B8E8-CB2FCA857227}"/>
    <dgm:cxn modelId="{E5C33037-119C-403B-ACA5-E74811EF5AFD}" type="presOf" srcId="{E8278C30-0CBE-4476-9EF9-BB498C064E4C}" destId="{46ADA55A-AD77-4643-874F-2038F40A3D86}" srcOrd="1" destOrd="0" presId="urn:microsoft.com/office/officeart/2008/layout/HorizontalMultiLevelHierarchy"/>
    <dgm:cxn modelId="{8F658843-174E-45B9-A920-0BAD92DA6D28}" type="presOf" srcId="{BCCCE4E3-94B8-4B50-B32F-65CC7EE6B378}" destId="{7EC11AE9-32A9-41D1-B49D-76AEF6D12461}" srcOrd="0" destOrd="0" presId="urn:microsoft.com/office/officeart/2008/layout/HorizontalMultiLevelHierarchy"/>
    <dgm:cxn modelId="{1ECB1755-68E1-44B2-A92D-0E2A0B22AB50}" type="presOf" srcId="{8153448F-2D72-4842-9B93-BBE1872C4799}" destId="{4693DC54-27B8-4710-A7BC-77572087E882}" srcOrd="0" destOrd="0" presId="urn:microsoft.com/office/officeart/2008/layout/HorizontalMultiLevelHierarchy"/>
    <dgm:cxn modelId="{14A0BA32-E32F-4BD8-9798-871A9915DCF4}" type="presOf" srcId="{6A701531-4003-486B-9BDE-6D3174812F5D}" destId="{16BCE585-5C26-4C37-AF9A-9DBE7C6A2226}" srcOrd="0" destOrd="0" presId="urn:microsoft.com/office/officeart/2008/layout/HorizontalMultiLevelHierarchy"/>
    <dgm:cxn modelId="{30485BFE-43F7-496E-8A17-37934D8416FF}" type="presParOf" srcId="{4693DC54-27B8-4710-A7BC-77572087E882}" destId="{75301356-C686-4F77-A777-794D2C06A633}" srcOrd="0" destOrd="0" presId="urn:microsoft.com/office/officeart/2008/layout/HorizontalMultiLevelHierarchy"/>
    <dgm:cxn modelId="{57A1E85D-742B-47C5-BBE0-AE163AF4906C}" type="presParOf" srcId="{75301356-C686-4F77-A777-794D2C06A633}" destId="{1817D5E5-D3B7-4053-8E3E-83F68511AD2D}" srcOrd="0" destOrd="0" presId="urn:microsoft.com/office/officeart/2008/layout/HorizontalMultiLevelHierarchy"/>
    <dgm:cxn modelId="{B529DDF6-DBA2-4DA5-A6B5-17DD9867ED5C}" type="presParOf" srcId="{75301356-C686-4F77-A777-794D2C06A633}" destId="{4BBC2BA4-9295-4C75-A8E8-EB19C2ED3ACF}" srcOrd="1" destOrd="0" presId="urn:microsoft.com/office/officeart/2008/layout/HorizontalMultiLevelHierarchy"/>
    <dgm:cxn modelId="{2E8E14A1-CB96-4ACE-AF96-8E4C9A747D56}" type="presParOf" srcId="{4BBC2BA4-9295-4C75-A8E8-EB19C2ED3ACF}" destId="{0EA606E0-AC6D-4E2B-AFF9-840BD8F702F2}" srcOrd="0" destOrd="0" presId="urn:microsoft.com/office/officeart/2008/layout/HorizontalMultiLevelHierarchy"/>
    <dgm:cxn modelId="{D361DE68-DB3E-46FD-9974-CDD0CEB133DA}" type="presParOf" srcId="{0EA606E0-AC6D-4E2B-AFF9-840BD8F702F2}" destId="{3F89E0D1-7E67-42FC-B143-1F86A090FC23}" srcOrd="0" destOrd="0" presId="urn:microsoft.com/office/officeart/2008/layout/HorizontalMultiLevelHierarchy"/>
    <dgm:cxn modelId="{68ECCD6A-7AB9-4531-A25F-FA15B9DA0D01}" type="presParOf" srcId="{4BBC2BA4-9295-4C75-A8E8-EB19C2ED3ACF}" destId="{29F69C5A-46D2-4A2C-9E6F-C996263D89F6}" srcOrd="1" destOrd="0" presId="urn:microsoft.com/office/officeart/2008/layout/HorizontalMultiLevelHierarchy"/>
    <dgm:cxn modelId="{FFC39DA7-E6B4-43C6-91C0-235123236B3C}" type="presParOf" srcId="{29F69C5A-46D2-4A2C-9E6F-C996263D89F6}" destId="{7EC11AE9-32A9-41D1-B49D-76AEF6D12461}" srcOrd="0" destOrd="0" presId="urn:microsoft.com/office/officeart/2008/layout/HorizontalMultiLevelHierarchy"/>
    <dgm:cxn modelId="{253E030E-6701-44F6-9EC7-B9C29CA12D01}" type="presParOf" srcId="{29F69C5A-46D2-4A2C-9E6F-C996263D89F6}" destId="{ACA1B551-BCF8-4448-8FC3-1EB7130585C0}" srcOrd="1" destOrd="0" presId="urn:microsoft.com/office/officeart/2008/layout/HorizontalMultiLevelHierarchy"/>
    <dgm:cxn modelId="{83861294-A4D4-4D45-8F33-AE7D468DB6BC}" type="presParOf" srcId="{4BBC2BA4-9295-4C75-A8E8-EB19C2ED3ACF}" destId="{1A9BAAB7-2417-47D1-83BC-ACDCED1DBFC7}" srcOrd="2" destOrd="0" presId="urn:microsoft.com/office/officeart/2008/layout/HorizontalMultiLevelHierarchy"/>
    <dgm:cxn modelId="{67992CCB-F7E0-4C21-A700-D5CC1EEB4F6D}" type="presParOf" srcId="{1A9BAAB7-2417-47D1-83BC-ACDCED1DBFC7}" destId="{46ADA55A-AD77-4643-874F-2038F40A3D86}" srcOrd="0" destOrd="0" presId="urn:microsoft.com/office/officeart/2008/layout/HorizontalMultiLevelHierarchy"/>
    <dgm:cxn modelId="{789818DB-0103-4AB8-A546-7399014BCBC7}" type="presParOf" srcId="{4BBC2BA4-9295-4C75-A8E8-EB19C2ED3ACF}" destId="{743B31C2-C840-4067-A3A5-2641BA62A7B1}" srcOrd="3" destOrd="0" presId="urn:microsoft.com/office/officeart/2008/layout/HorizontalMultiLevelHierarchy"/>
    <dgm:cxn modelId="{629C8A6A-4C37-4801-8E9F-BDD045F13515}" type="presParOf" srcId="{743B31C2-C840-4067-A3A5-2641BA62A7B1}" destId="{16BCE585-5C26-4C37-AF9A-9DBE7C6A2226}" srcOrd="0" destOrd="0" presId="urn:microsoft.com/office/officeart/2008/layout/HorizontalMultiLevelHierarchy"/>
    <dgm:cxn modelId="{0A4D7AB3-B05A-447D-A707-0315D388EE73}" type="presParOf" srcId="{743B31C2-C840-4067-A3A5-2641BA62A7B1}" destId="{41EC0651-B8A6-491F-97BE-EC390A21EF56}" srcOrd="1" destOrd="0" presId="urn:microsoft.com/office/officeart/2008/layout/HorizontalMultiLevelHierarchy"/>
    <dgm:cxn modelId="{1E16BD2B-028C-4DBC-A561-BD486C52B46C}" type="presParOf" srcId="{4BBC2BA4-9295-4C75-A8E8-EB19C2ED3ACF}" destId="{4B09532C-BEE4-4F77-976B-93D7C5082E97}" srcOrd="4" destOrd="0" presId="urn:microsoft.com/office/officeart/2008/layout/HorizontalMultiLevelHierarchy"/>
    <dgm:cxn modelId="{6A20C5B0-839F-493B-BB81-2EE0711DDF87}" type="presParOf" srcId="{4B09532C-BEE4-4F77-976B-93D7C5082E97}" destId="{8812B22C-2746-4187-B7F3-289006D300DE}" srcOrd="0" destOrd="0" presId="urn:microsoft.com/office/officeart/2008/layout/HorizontalMultiLevelHierarchy"/>
    <dgm:cxn modelId="{40ECCE57-DCCB-4D87-9589-E1D3DB199A98}" type="presParOf" srcId="{4BBC2BA4-9295-4C75-A8E8-EB19C2ED3ACF}" destId="{13E3A6AB-091D-42BB-B43B-D8C0CFCE1B8D}" srcOrd="5" destOrd="0" presId="urn:microsoft.com/office/officeart/2008/layout/HorizontalMultiLevelHierarchy"/>
    <dgm:cxn modelId="{3EA06C53-21E2-44A7-9154-9E396882F84B}" type="presParOf" srcId="{13E3A6AB-091D-42BB-B43B-D8C0CFCE1B8D}" destId="{94758FD8-44DE-4A0E-A1C6-3DB3C473AEA6}" srcOrd="0" destOrd="0" presId="urn:microsoft.com/office/officeart/2008/layout/HorizontalMultiLevelHierarchy"/>
    <dgm:cxn modelId="{2C4B6915-9F71-4AE8-834A-CB68093A1DD7}" type="presParOf" srcId="{13E3A6AB-091D-42BB-B43B-D8C0CFCE1B8D}" destId="{36330107-A626-4AFD-BD29-74B9869E1B52}" srcOrd="1" destOrd="0" presId="urn:microsoft.com/office/officeart/2008/layout/HorizontalMultiLevelHierarchy"/>
    <dgm:cxn modelId="{6B1594CE-76E3-48B6-A912-D14C05FDB7FC}" type="presParOf" srcId="{4BBC2BA4-9295-4C75-A8E8-EB19C2ED3ACF}" destId="{44E8A384-160E-4AF7-B6B7-980E4FC51488}" srcOrd="6" destOrd="0" presId="urn:microsoft.com/office/officeart/2008/layout/HorizontalMultiLevelHierarchy"/>
    <dgm:cxn modelId="{18DD0F76-C268-4EEF-8C0C-112596C96AA4}" type="presParOf" srcId="{44E8A384-160E-4AF7-B6B7-980E4FC51488}" destId="{C7C8DDA5-82C3-4DB9-9382-7FAE265A61B1}" srcOrd="0" destOrd="0" presId="urn:microsoft.com/office/officeart/2008/layout/HorizontalMultiLevelHierarchy"/>
    <dgm:cxn modelId="{AA19B89E-FDD6-4E1E-91E0-5FABF860F680}" type="presParOf" srcId="{4BBC2BA4-9295-4C75-A8E8-EB19C2ED3ACF}" destId="{CF069803-C28B-4550-956B-7408564E3E32}" srcOrd="7" destOrd="0" presId="urn:microsoft.com/office/officeart/2008/layout/HorizontalMultiLevelHierarchy"/>
    <dgm:cxn modelId="{DCB6CBB4-606C-448B-BC19-B27D690C7E19}" type="presParOf" srcId="{CF069803-C28B-4550-956B-7408564E3E32}" destId="{81036480-6779-4836-97F0-3AC6F97FB374}" srcOrd="0" destOrd="0" presId="urn:microsoft.com/office/officeart/2008/layout/HorizontalMultiLevelHierarchy"/>
    <dgm:cxn modelId="{B4D1ED40-8D2E-4485-8820-AB8185B51C5E}" type="presParOf" srcId="{CF069803-C28B-4550-956B-7408564E3E32}" destId="{420E767E-EF34-4981-8AE2-36F1B0AC82DB}" srcOrd="1" destOrd="0" presId="urn:microsoft.com/office/officeart/2008/layout/HorizontalMultiLevelHierarchy"/>
    <dgm:cxn modelId="{52424FB1-8E86-4387-952B-EDDD95662226}" type="presParOf" srcId="{4BBC2BA4-9295-4C75-A8E8-EB19C2ED3ACF}" destId="{AC2648C9-8172-471A-BD23-8774B34C6ECB}" srcOrd="8" destOrd="0" presId="urn:microsoft.com/office/officeart/2008/layout/HorizontalMultiLevelHierarchy"/>
    <dgm:cxn modelId="{36095D5C-78CC-4997-BA56-599749630149}" type="presParOf" srcId="{AC2648C9-8172-471A-BD23-8774B34C6ECB}" destId="{CC4FF438-2F2D-4674-BDAC-4386073A8C80}" srcOrd="0" destOrd="0" presId="urn:microsoft.com/office/officeart/2008/layout/HorizontalMultiLevelHierarchy"/>
    <dgm:cxn modelId="{B6BA0283-59F8-4B8C-9D58-365A60984155}" type="presParOf" srcId="{4BBC2BA4-9295-4C75-A8E8-EB19C2ED3ACF}" destId="{1CD697DD-10F3-4960-9364-1D6DB5CF71A7}" srcOrd="9" destOrd="0" presId="urn:microsoft.com/office/officeart/2008/layout/HorizontalMultiLevelHierarchy"/>
    <dgm:cxn modelId="{D0D13A57-5A22-44CE-8445-2363D5685C6B}" type="presParOf" srcId="{1CD697DD-10F3-4960-9364-1D6DB5CF71A7}" destId="{7FE4B429-16B1-4DAB-A849-A8347B842E6D}" srcOrd="0" destOrd="0" presId="urn:microsoft.com/office/officeart/2008/layout/HorizontalMultiLevelHierarchy"/>
    <dgm:cxn modelId="{D6687032-FEF4-4729-9244-DEA23AE135D1}" type="presParOf" srcId="{1CD697DD-10F3-4960-9364-1D6DB5CF71A7}" destId="{A89F1EAD-5C71-4205-8703-D51D059B982B}" srcOrd="1" destOrd="0" presId="urn:microsoft.com/office/officeart/2008/layout/HorizontalMultiLevelHierarchy"/>
    <dgm:cxn modelId="{0F58D33E-1974-4A2C-A00D-2D04A4265FED}" type="presParOf" srcId="{4BBC2BA4-9295-4C75-A8E8-EB19C2ED3ACF}" destId="{0716DBCC-3CB9-4D4E-AB3C-9CF624972F01}" srcOrd="10" destOrd="0" presId="urn:microsoft.com/office/officeart/2008/layout/HorizontalMultiLevelHierarchy"/>
    <dgm:cxn modelId="{C30DFFFE-82D0-45CB-A1C6-953FE78009EF}" type="presParOf" srcId="{0716DBCC-3CB9-4D4E-AB3C-9CF624972F01}" destId="{1FF18778-DA0E-4FDD-B0B4-D6971AEB5D3D}" srcOrd="0" destOrd="0" presId="urn:microsoft.com/office/officeart/2008/layout/HorizontalMultiLevelHierarchy"/>
    <dgm:cxn modelId="{A3230839-7CED-4FF6-A2BA-C044D7430916}" type="presParOf" srcId="{4BBC2BA4-9295-4C75-A8E8-EB19C2ED3ACF}" destId="{92A5399A-68A7-42EB-80AE-6B9EBFD69DDD}" srcOrd="11" destOrd="0" presId="urn:microsoft.com/office/officeart/2008/layout/HorizontalMultiLevelHierarchy"/>
    <dgm:cxn modelId="{ADF7841F-1DB6-44E7-A79A-3D48D66ED7AC}" type="presParOf" srcId="{92A5399A-68A7-42EB-80AE-6B9EBFD69DDD}" destId="{DFEE6564-6345-4FA2-9F00-34A8985EDE78}" srcOrd="0" destOrd="0" presId="urn:microsoft.com/office/officeart/2008/layout/HorizontalMultiLevelHierarchy"/>
    <dgm:cxn modelId="{980DBB96-8A01-4604-988A-F80557E2557D}" type="presParOf" srcId="{92A5399A-68A7-42EB-80AE-6B9EBFD69DDD}" destId="{CE1C3224-B186-4914-94D2-5AC55F631ECC}" srcOrd="1" destOrd="0" presId="urn:microsoft.com/office/officeart/2008/layout/HorizontalMultiLevelHierarchy"/>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53448F-2D72-4842-9B93-BBE1872C4799}" type="doc">
      <dgm:prSet loTypeId="urn:microsoft.com/office/officeart/2008/layout/HorizontalMultiLevelHierarchy" loCatId="hierarchy" qsTypeId="urn:microsoft.com/office/officeart/2005/8/quickstyle/simple4" qsCatId="simple" csTypeId="urn:microsoft.com/office/officeart/2005/8/colors/colorful1#2" csCatId="colorful" phldr="1"/>
      <dgm:spPr/>
      <dgm:t>
        <a:bodyPr/>
        <a:lstStyle/>
        <a:p>
          <a:endParaRPr lang="en-US"/>
        </a:p>
      </dgm:t>
    </dgm:pt>
    <dgm:pt modelId="{A5906B9C-03AA-45CA-911F-DD57F5A2D009}">
      <dgm:prSet phldrT="[Text]"/>
      <dgm:spPr/>
      <dgm:t>
        <a:bodyPr/>
        <a:lstStyle/>
        <a:p>
          <a:r>
            <a:rPr lang="en-US" dirty="0" smtClean="0"/>
            <a:t>Media</a:t>
          </a:r>
          <a:endParaRPr lang="en-US" dirty="0"/>
        </a:p>
      </dgm:t>
    </dgm:pt>
    <dgm:pt modelId="{5F3553E4-32D5-471B-A68B-9AC017C0E04A}" type="parTrans" cxnId="{58145CA9-286E-4749-BED7-CF6040A12874}">
      <dgm:prSet/>
      <dgm:spPr/>
      <dgm:t>
        <a:bodyPr/>
        <a:lstStyle/>
        <a:p>
          <a:endParaRPr lang="en-US"/>
        </a:p>
      </dgm:t>
    </dgm:pt>
    <dgm:pt modelId="{614149C2-CA21-4C82-B4EE-D5AA4F0D4116}" type="sibTrans" cxnId="{58145CA9-286E-4749-BED7-CF6040A12874}">
      <dgm:prSet/>
      <dgm:spPr/>
      <dgm:t>
        <a:bodyPr/>
        <a:lstStyle/>
        <a:p>
          <a:endParaRPr lang="en-US"/>
        </a:p>
      </dgm:t>
    </dgm:pt>
    <dgm:pt modelId="{BCCCE4E3-94B8-4B50-B32F-65CC7EE6B378}">
      <dgm:prSet phldrT="[Text]"/>
      <dgm:spPr/>
      <dgm:t>
        <a:bodyPr/>
        <a:lstStyle/>
        <a:p>
          <a:r>
            <a:rPr lang="en-US" dirty="0" smtClean="0"/>
            <a:t>Image Editing</a:t>
          </a:r>
          <a:endParaRPr lang="en-US" dirty="0"/>
        </a:p>
      </dgm:t>
    </dgm:pt>
    <dgm:pt modelId="{02D8E385-9913-46BD-BD14-0D8CFA656EB6}" type="parTrans" cxnId="{F583689E-8D74-4CC7-9AA1-AD53AFFA569B}">
      <dgm:prSet/>
      <dgm:spPr/>
      <dgm:t>
        <a:bodyPr/>
        <a:lstStyle/>
        <a:p>
          <a:endParaRPr lang="en-US"/>
        </a:p>
      </dgm:t>
    </dgm:pt>
    <dgm:pt modelId="{C2FE3E11-A0D3-4E20-B506-B26F9932AF54}" type="sibTrans" cxnId="{F583689E-8D74-4CC7-9AA1-AD53AFFA569B}">
      <dgm:prSet/>
      <dgm:spPr/>
      <dgm:t>
        <a:bodyPr/>
        <a:lstStyle/>
        <a:p>
          <a:endParaRPr lang="en-US"/>
        </a:p>
      </dgm:t>
    </dgm:pt>
    <dgm:pt modelId="{6A701531-4003-486B-9BDE-6D3174812F5D}">
      <dgm:prSet phldrT="[Text]"/>
      <dgm:spPr/>
      <dgm:t>
        <a:bodyPr/>
        <a:lstStyle/>
        <a:p>
          <a:r>
            <a:rPr lang="en-US" dirty="0" smtClean="0"/>
            <a:t>Audio Editing</a:t>
          </a:r>
          <a:endParaRPr lang="en-US" dirty="0"/>
        </a:p>
      </dgm:t>
    </dgm:pt>
    <dgm:pt modelId="{E8278C30-0CBE-4476-9EF9-BB498C064E4C}" type="parTrans" cxnId="{43DA4D92-5DCA-4B2D-AEEB-94BBED40329D}">
      <dgm:prSet/>
      <dgm:spPr/>
      <dgm:t>
        <a:bodyPr/>
        <a:lstStyle/>
        <a:p>
          <a:endParaRPr lang="en-US"/>
        </a:p>
      </dgm:t>
    </dgm:pt>
    <dgm:pt modelId="{DCB9C32E-10E2-472E-882D-690C05AEAB3A}" type="sibTrans" cxnId="{43DA4D92-5DCA-4B2D-AEEB-94BBED40329D}">
      <dgm:prSet/>
      <dgm:spPr/>
      <dgm:t>
        <a:bodyPr/>
        <a:lstStyle/>
        <a:p>
          <a:endParaRPr lang="en-US"/>
        </a:p>
      </dgm:t>
    </dgm:pt>
    <dgm:pt modelId="{F96D3E54-27C9-4328-936A-57C8088D5970}">
      <dgm:prSet phldrT="[Text]"/>
      <dgm:spPr/>
      <dgm:t>
        <a:bodyPr/>
        <a:lstStyle/>
        <a:p>
          <a:r>
            <a:rPr lang="en-US" dirty="0" smtClean="0"/>
            <a:t>Media Management</a:t>
          </a:r>
          <a:endParaRPr lang="en-US" dirty="0"/>
        </a:p>
      </dgm:t>
    </dgm:pt>
    <dgm:pt modelId="{DD2E55A1-A3A0-43BF-A93F-1F8DB2351A3A}" type="parTrans" cxnId="{1D77F814-3706-491D-8858-F96661DB0BAD}">
      <dgm:prSet/>
      <dgm:spPr/>
      <dgm:t>
        <a:bodyPr/>
        <a:lstStyle/>
        <a:p>
          <a:endParaRPr lang="en-US"/>
        </a:p>
      </dgm:t>
    </dgm:pt>
    <dgm:pt modelId="{E61C962A-C5A6-4273-BA8E-D91CF0F9F133}" type="sibTrans" cxnId="{1D77F814-3706-491D-8858-F96661DB0BAD}">
      <dgm:prSet/>
      <dgm:spPr/>
      <dgm:t>
        <a:bodyPr/>
        <a:lstStyle/>
        <a:p>
          <a:endParaRPr lang="en-US"/>
        </a:p>
      </dgm:t>
    </dgm:pt>
    <dgm:pt modelId="{F68B58A9-29AD-4456-9A1E-030957552806}">
      <dgm:prSet phldrT="[Text]"/>
      <dgm:spPr/>
      <dgm:t>
        <a:bodyPr/>
        <a:lstStyle/>
        <a:p>
          <a:r>
            <a:rPr lang="en-US" dirty="0" smtClean="0"/>
            <a:t>Video Editing</a:t>
          </a:r>
          <a:endParaRPr lang="en-US" dirty="0"/>
        </a:p>
      </dgm:t>
    </dgm:pt>
    <dgm:pt modelId="{979B3C76-051D-480C-9065-D971DAB9FC3A}" type="parTrans" cxnId="{E12B5A45-15C3-4B16-8B58-E09593C0B6BC}">
      <dgm:prSet/>
      <dgm:spPr/>
      <dgm:t>
        <a:bodyPr/>
        <a:lstStyle/>
        <a:p>
          <a:endParaRPr lang="en-US"/>
        </a:p>
      </dgm:t>
    </dgm:pt>
    <dgm:pt modelId="{022EF309-B1B5-40DF-A335-86A523B9134E}" type="sibTrans" cxnId="{E12B5A45-15C3-4B16-8B58-E09593C0B6BC}">
      <dgm:prSet/>
      <dgm:spPr/>
      <dgm:t>
        <a:bodyPr/>
        <a:lstStyle/>
        <a:p>
          <a:endParaRPr lang="en-US"/>
        </a:p>
      </dgm:t>
    </dgm:pt>
    <dgm:pt modelId="{4693DC54-27B8-4710-A7BC-77572087E882}" type="pres">
      <dgm:prSet presAssocID="{8153448F-2D72-4842-9B93-BBE1872C4799}" presName="Name0" presStyleCnt="0">
        <dgm:presLayoutVars>
          <dgm:chPref val="1"/>
          <dgm:dir/>
          <dgm:animOne val="branch"/>
          <dgm:animLvl val="lvl"/>
          <dgm:resizeHandles val="exact"/>
        </dgm:presLayoutVars>
      </dgm:prSet>
      <dgm:spPr/>
      <dgm:t>
        <a:bodyPr/>
        <a:lstStyle/>
        <a:p>
          <a:endParaRPr lang="en-US"/>
        </a:p>
      </dgm:t>
    </dgm:pt>
    <dgm:pt modelId="{75301356-C686-4F77-A777-794D2C06A633}" type="pres">
      <dgm:prSet presAssocID="{A5906B9C-03AA-45CA-911F-DD57F5A2D009}" presName="root1" presStyleCnt="0"/>
      <dgm:spPr/>
    </dgm:pt>
    <dgm:pt modelId="{1817D5E5-D3B7-4053-8E3E-83F68511AD2D}" type="pres">
      <dgm:prSet presAssocID="{A5906B9C-03AA-45CA-911F-DD57F5A2D009}" presName="LevelOneTextNode" presStyleLbl="node0" presStyleIdx="0" presStyleCnt="1">
        <dgm:presLayoutVars>
          <dgm:chPref val="3"/>
        </dgm:presLayoutVars>
      </dgm:prSet>
      <dgm:spPr/>
      <dgm:t>
        <a:bodyPr/>
        <a:lstStyle/>
        <a:p>
          <a:endParaRPr lang="en-US"/>
        </a:p>
      </dgm:t>
    </dgm:pt>
    <dgm:pt modelId="{4BBC2BA4-9295-4C75-A8E8-EB19C2ED3ACF}" type="pres">
      <dgm:prSet presAssocID="{A5906B9C-03AA-45CA-911F-DD57F5A2D009}" presName="level2hierChild" presStyleCnt="0"/>
      <dgm:spPr/>
    </dgm:pt>
    <dgm:pt modelId="{0EA606E0-AC6D-4E2B-AFF9-840BD8F702F2}" type="pres">
      <dgm:prSet presAssocID="{02D8E385-9913-46BD-BD14-0D8CFA656EB6}" presName="conn2-1" presStyleLbl="parChTrans1D2" presStyleIdx="0" presStyleCnt="4"/>
      <dgm:spPr/>
      <dgm:t>
        <a:bodyPr/>
        <a:lstStyle/>
        <a:p>
          <a:endParaRPr lang="en-US"/>
        </a:p>
      </dgm:t>
    </dgm:pt>
    <dgm:pt modelId="{3F89E0D1-7E67-42FC-B143-1F86A090FC23}" type="pres">
      <dgm:prSet presAssocID="{02D8E385-9913-46BD-BD14-0D8CFA656EB6}" presName="connTx" presStyleLbl="parChTrans1D2" presStyleIdx="0" presStyleCnt="4"/>
      <dgm:spPr/>
      <dgm:t>
        <a:bodyPr/>
        <a:lstStyle/>
        <a:p>
          <a:endParaRPr lang="en-US"/>
        </a:p>
      </dgm:t>
    </dgm:pt>
    <dgm:pt modelId="{29F69C5A-46D2-4A2C-9E6F-C996263D89F6}" type="pres">
      <dgm:prSet presAssocID="{BCCCE4E3-94B8-4B50-B32F-65CC7EE6B378}" presName="root2" presStyleCnt="0"/>
      <dgm:spPr/>
    </dgm:pt>
    <dgm:pt modelId="{7EC11AE9-32A9-41D1-B49D-76AEF6D12461}" type="pres">
      <dgm:prSet presAssocID="{BCCCE4E3-94B8-4B50-B32F-65CC7EE6B378}" presName="LevelTwoTextNode" presStyleLbl="node2" presStyleIdx="0" presStyleCnt="4">
        <dgm:presLayoutVars>
          <dgm:chPref val="3"/>
        </dgm:presLayoutVars>
      </dgm:prSet>
      <dgm:spPr/>
      <dgm:t>
        <a:bodyPr/>
        <a:lstStyle/>
        <a:p>
          <a:endParaRPr lang="en-US"/>
        </a:p>
      </dgm:t>
    </dgm:pt>
    <dgm:pt modelId="{ACA1B551-BCF8-4448-8FC3-1EB7130585C0}" type="pres">
      <dgm:prSet presAssocID="{BCCCE4E3-94B8-4B50-B32F-65CC7EE6B378}" presName="level3hierChild" presStyleCnt="0"/>
      <dgm:spPr/>
    </dgm:pt>
    <dgm:pt modelId="{1A9BAAB7-2417-47D1-83BC-ACDCED1DBFC7}" type="pres">
      <dgm:prSet presAssocID="{E8278C30-0CBE-4476-9EF9-BB498C064E4C}" presName="conn2-1" presStyleLbl="parChTrans1D2" presStyleIdx="1" presStyleCnt="4"/>
      <dgm:spPr/>
      <dgm:t>
        <a:bodyPr/>
        <a:lstStyle/>
        <a:p>
          <a:endParaRPr lang="en-US"/>
        </a:p>
      </dgm:t>
    </dgm:pt>
    <dgm:pt modelId="{46ADA55A-AD77-4643-874F-2038F40A3D86}" type="pres">
      <dgm:prSet presAssocID="{E8278C30-0CBE-4476-9EF9-BB498C064E4C}" presName="connTx" presStyleLbl="parChTrans1D2" presStyleIdx="1" presStyleCnt="4"/>
      <dgm:spPr/>
      <dgm:t>
        <a:bodyPr/>
        <a:lstStyle/>
        <a:p>
          <a:endParaRPr lang="en-US"/>
        </a:p>
      </dgm:t>
    </dgm:pt>
    <dgm:pt modelId="{743B31C2-C840-4067-A3A5-2641BA62A7B1}" type="pres">
      <dgm:prSet presAssocID="{6A701531-4003-486B-9BDE-6D3174812F5D}" presName="root2" presStyleCnt="0"/>
      <dgm:spPr/>
    </dgm:pt>
    <dgm:pt modelId="{16BCE585-5C26-4C37-AF9A-9DBE7C6A2226}" type="pres">
      <dgm:prSet presAssocID="{6A701531-4003-486B-9BDE-6D3174812F5D}" presName="LevelTwoTextNode" presStyleLbl="node2" presStyleIdx="1" presStyleCnt="4">
        <dgm:presLayoutVars>
          <dgm:chPref val="3"/>
        </dgm:presLayoutVars>
      </dgm:prSet>
      <dgm:spPr/>
      <dgm:t>
        <a:bodyPr/>
        <a:lstStyle/>
        <a:p>
          <a:endParaRPr lang="en-US"/>
        </a:p>
      </dgm:t>
    </dgm:pt>
    <dgm:pt modelId="{41EC0651-B8A6-491F-97BE-EC390A21EF56}" type="pres">
      <dgm:prSet presAssocID="{6A701531-4003-486B-9BDE-6D3174812F5D}" presName="level3hierChild" presStyleCnt="0"/>
      <dgm:spPr/>
    </dgm:pt>
    <dgm:pt modelId="{4B09532C-BEE4-4F77-976B-93D7C5082E97}" type="pres">
      <dgm:prSet presAssocID="{979B3C76-051D-480C-9065-D971DAB9FC3A}" presName="conn2-1" presStyleLbl="parChTrans1D2" presStyleIdx="2" presStyleCnt="4"/>
      <dgm:spPr/>
      <dgm:t>
        <a:bodyPr/>
        <a:lstStyle/>
        <a:p>
          <a:endParaRPr lang="en-US"/>
        </a:p>
      </dgm:t>
    </dgm:pt>
    <dgm:pt modelId="{8812B22C-2746-4187-B7F3-289006D300DE}" type="pres">
      <dgm:prSet presAssocID="{979B3C76-051D-480C-9065-D971DAB9FC3A}" presName="connTx" presStyleLbl="parChTrans1D2" presStyleIdx="2" presStyleCnt="4"/>
      <dgm:spPr/>
      <dgm:t>
        <a:bodyPr/>
        <a:lstStyle/>
        <a:p>
          <a:endParaRPr lang="en-US"/>
        </a:p>
      </dgm:t>
    </dgm:pt>
    <dgm:pt modelId="{13E3A6AB-091D-42BB-B43B-D8C0CFCE1B8D}" type="pres">
      <dgm:prSet presAssocID="{F68B58A9-29AD-4456-9A1E-030957552806}" presName="root2" presStyleCnt="0"/>
      <dgm:spPr/>
    </dgm:pt>
    <dgm:pt modelId="{94758FD8-44DE-4A0E-A1C6-3DB3C473AEA6}" type="pres">
      <dgm:prSet presAssocID="{F68B58A9-29AD-4456-9A1E-030957552806}" presName="LevelTwoTextNode" presStyleLbl="node2" presStyleIdx="2" presStyleCnt="4" custLinFactNeighborX="451" custLinFactNeighborY="-1480">
        <dgm:presLayoutVars>
          <dgm:chPref val="3"/>
        </dgm:presLayoutVars>
      </dgm:prSet>
      <dgm:spPr/>
      <dgm:t>
        <a:bodyPr/>
        <a:lstStyle/>
        <a:p>
          <a:endParaRPr lang="en-US"/>
        </a:p>
      </dgm:t>
    </dgm:pt>
    <dgm:pt modelId="{36330107-A626-4AFD-BD29-74B9869E1B52}" type="pres">
      <dgm:prSet presAssocID="{F68B58A9-29AD-4456-9A1E-030957552806}" presName="level3hierChild" presStyleCnt="0"/>
      <dgm:spPr/>
    </dgm:pt>
    <dgm:pt modelId="{44E8A384-160E-4AF7-B6B7-980E4FC51488}" type="pres">
      <dgm:prSet presAssocID="{DD2E55A1-A3A0-43BF-A93F-1F8DB2351A3A}" presName="conn2-1" presStyleLbl="parChTrans1D2" presStyleIdx="3" presStyleCnt="4"/>
      <dgm:spPr/>
      <dgm:t>
        <a:bodyPr/>
        <a:lstStyle/>
        <a:p>
          <a:endParaRPr lang="en-US"/>
        </a:p>
      </dgm:t>
    </dgm:pt>
    <dgm:pt modelId="{C7C8DDA5-82C3-4DB9-9382-7FAE265A61B1}" type="pres">
      <dgm:prSet presAssocID="{DD2E55A1-A3A0-43BF-A93F-1F8DB2351A3A}" presName="connTx" presStyleLbl="parChTrans1D2" presStyleIdx="3" presStyleCnt="4"/>
      <dgm:spPr/>
      <dgm:t>
        <a:bodyPr/>
        <a:lstStyle/>
        <a:p>
          <a:endParaRPr lang="en-US"/>
        </a:p>
      </dgm:t>
    </dgm:pt>
    <dgm:pt modelId="{CF069803-C28B-4550-956B-7408564E3E32}" type="pres">
      <dgm:prSet presAssocID="{F96D3E54-27C9-4328-936A-57C8088D5970}" presName="root2" presStyleCnt="0"/>
      <dgm:spPr/>
    </dgm:pt>
    <dgm:pt modelId="{81036480-6779-4836-97F0-3AC6F97FB374}" type="pres">
      <dgm:prSet presAssocID="{F96D3E54-27C9-4328-936A-57C8088D5970}" presName="LevelTwoTextNode" presStyleLbl="node2" presStyleIdx="3" presStyleCnt="4">
        <dgm:presLayoutVars>
          <dgm:chPref val="3"/>
        </dgm:presLayoutVars>
      </dgm:prSet>
      <dgm:spPr/>
      <dgm:t>
        <a:bodyPr/>
        <a:lstStyle/>
        <a:p>
          <a:endParaRPr lang="en-US"/>
        </a:p>
      </dgm:t>
    </dgm:pt>
    <dgm:pt modelId="{420E767E-EF34-4981-8AE2-36F1B0AC82DB}" type="pres">
      <dgm:prSet presAssocID="{F96D3E54-27C9-4328-936A-57C8088D5970}" presName="level3hierChild" presStyleCnt="0"/>
      <dgm:spPr/>
    </dgm:pt>
  </dgm:ptLst>
  <dgm:cxnLst>
    <dgm:cxn modelId="{6A8B6C5D-688F-4012-9E89-5BB5EBBEEF7E}" type="presOf" srcId="{8153448F-2D72-4842-9B93-BBE1872C4799}" destId="{4693DC54-27B8-4710-A7BC-77572087E882}" srcOrd="0" destOrd="0" presId="urn:microsoft.com/office/officeart/2008/layout/HorizontalMultiLevelHierarchy"/>
    <dgm:cxn modelId="{4921DF6D-3861-4ECC-A0F8-7FFDC14D08F4}" type="presOf" srcId="{E8278C30-0CBE-4476-9EF9-BB498C064E4C}" destId="{1A9BAAB7-2417-47D1-83BC-ACDCED1DBFC7}" srcOrd="0" destOrd="0" presId="urn:microsoft.com/office/officeart/2008/layout/HorizontalMultiLevelHierarchy"/>
    <dgm:cxn modelId="{30D74629-B3D3-4652-A0E8-327737123C6B}" type="presOf" srcId="{6A701531-4003-486B-9BDE-6D3174812F5D}" destId="{16BCE585-5C26-4C37-AF9A-9DBE7C6A2226}" srcOrd="0" destOrd="0" presId="urn:microsoft.com/office/officeart/2008/layout/HorizontalMultiLevelHierarchy"/>
    <dgm:cxn modelId="{43DA4D92-5DCA-4B2D-AEEB-94BBED40329D}" srcId="{A5906B9C-03AA-45CA-911F-DD57F5A2D009}" destId="{6A701531-4003-486B-9BDE-6D3174812F5D}" srcOrd="1" destOrd="0" parTransId="{E8278C30-0CBE-4476-9EF9-BB498C064E4C}" sibTransId="{DCB9C32E-10E2-472E-882D-690C05AEAB3A}"/>
    <dgm:cxn modelId="{E12B5A45-15C3-4B16-8B58-E09593C0B6BC}" srcId="{A5906B9C-03AA-45CA-911F-DD57F5A2D009}" destId="{F68B58A9-29AD-4456-9A1E-030957552806}" srcOrd="2" destOrd="0" parTransId="{979B3C76-051D-480C-9065-D971DAB9FC3A}" sibTransId="{022EF309-B1B5-40DF-A335-86A523B9134E}"/>
    <dgm:cxn modelId="{F583689E-8D74-4CC7-9AA1-AD53AFFA569B}" srcId="{A5906B9C-03AA-45CA-911F-DD57F5A2D009}" destId="{BCCCE4E3-94B8-4B50-B32F-65CC7EE6B378}" srcOrd="0" destOrd="0" parTransId="{02D8E385-9913-46BD-BD14-0D8CFA656EB6}" sibTransId="{C2FE3E11-A0D3-4E20-B506-B26F9932AF54}"/>
    <dgm:cxn modelId="{CC1CC5B4-D0FE-4810-BA26-73FE5C2E162D}" type="presOf" srcId="{F68B58A9-29AD-4456-9A1E-030957552806}" destId="{94758FD8-44DE-4A0E-A1C6-3DB3C473AEA6}" srcOrd="0" destOrd="0" presId="urn:microsoft.com/office/officeart/2008/layout/HorizontalMultiLevelHierarchy"/>
    <dgm:cxn modelId="{C71D0F89-5F53-4D8D-B708-74349C19D6D0}" type="presOf" srcId="{979B3C76-051D-480C-9065-D971DAB9FC3A}" destId="{8812B22C-2746-4187-B7F3-289006D300DE}" srcOrd="1" destOrd="0" presId="urn:microsoft.com/office/officeart/2008/layout/HorizontalMultiLevelHierarchy"/>
    <dgm:cxn modelId="{E9A5970C-A718-4DBD-99C7-D6C22FE3CBB2}" type="presOf" srcId="{BCCCE4E3-94B8-4B50-B32F-65CC7EE6B378}" destId="{7EC11AE9-32A9-41D1-B49D-76AEF6D12461}" srcOrd="0" destOrd="0" presId="urn:microsoft.com/office/officeart/2008/layout/HorizontalMultiLevelHierarchy"/>
    <dgm:cxn modelId="{1D77F814-3706-491D-8858-F96661DB0BAD}" srcId="{A5906B9C-03AA-45CA-911F-DD57F5A2D009}" destId="{F96D3E54-27C9-4328-936A-57C8088D5970}" srcOrd="3" destOrd="0" parTransId="{DD2E55A1-A3A0-43BF-A93F-1F8DB2351A3A}" sibTransId="{E61C962A-C5A6-4273-BA8E-D91CF0F9F133}"/>
    <dgm:cxn modelId="{050E792B-AA4B-49D7-9551-0EAC07A88848}" type="presOf" srcId="{F96D3E54-27C9-4328-936A-57C8088D5970}" destId="{81036480-6779-4836-97F0-3AC6F97FB374}" srcOrd="0" destOrd="0" presId="urn:microsoft.com/office/officeart/2008/layout/HorizontalMultiLevelHierarchy"/>
    <dgm:cxn modelId="{EA322280-348B-4ED5-A256-87D3B9118AC8}" type="presOf" srcId="{02D8E385-9913-46BD-BD14-0D8CFA656EB6}" destId="{3F89E0D1-7E67-42FC-B143-1F86A090FC23}" srcOrd="1" destOrd="0" presId="urn:microsoft.com/office/officeart/2008/layout/HorizontalMultiLevelHierarchy"/>
    <dgm:cxn modelId="{58145CA9-286E-4749-BED7-CF6040A12874}" srcId="{8153448F-2D72-4842-9B93-BBE1872C4799}" destId="{A5906B9C-03AA-45CA-911F-DD57F5A2D009}" srcOrd="0" destOrd="0" parTransId="{5F3553E4-32D5-471B-A68B-9AC017C0E04A}" sibTransId="{614149C2-CA21-4C82-B4EE-D5AA4F0D4116}"/>
    <dgm:cxn modelId="{40A83792-F2CB-45D5-8456-0AE2CF89E900}" type="presOf" srcId="{E8278C30-0CBE-4476-9EF9-BB498C064E4C}" destId="{46ADA55A-AD77-4643-874F-2038F40A3D86}" srcOrd="1" destOrd="0" presId="urn:microsoft.com/office/officeart/2008/layout/HorizontalMultiLevelHierarchy"/>
    <dgm:cxn modelId="{99D5110F-62B3-42AC-8925-9A84DDDDC16D}" type="presOf" srcId="{DD2E55A1-A3A0-43BF-A93F-1F8DB2351A3A}" destId="{44E8A384-160E-4AF7-B6B7-980E4FC51488}" srcOrd="0" destOrd="0" presId="urn:microsoft.com/office/officeart/2008/layout/HorizontalMultiLevelHierarchy"/>
    <dgm:cxn modelId="{F28DB2A8-81A7-433D-97BB-A6870F931FAC}" type="presOf" srcId="{DD2E55A1-A3A0-43BF-A93F-1F8DB2351A3A}" destId="{C7C8DDA5-82C3-4DB9-9382-7FAE265A61B1}" srcOrd="1" destOrd="0" presId="urn:microsoft.com/office/officeart/2008/layout/HorizontalMultiLevelHierarchy"/>
    <dgm:cxn modelId="{7A9FE8A2-BD46-4500-A156-8800A532619A}" type="presOf" srcId="{02D8E385-9913-46BD-BD14-0D8CFA656EB6}" destId="{0EA606E0-AC6D-4E2B-AFF9-840BD8F702F2}" srcOrd="0" destOrd="0" presId="urn:microsoft.com/office/officeart/2008/layout/HorizontalMultiLevelHierarchy"/>
    <dgm:cxn modelId="{84A52A71-E176-4F07-9FE5-4C665707A914}" type="presOf" srcId="{A5906B9C-03AA-45CA-911F-DD57F5A2D009}" destId="{1817D5E5-D3B7-4053-8E3E-83F68511AD2D}" srcOrd="0" destOrd="0" presId="urn:microsoft.com/office/officeart/2008/layout/HorizontalMultiLevelHierarchy"/>
    <dgm:cxn modelId="{0D31F09E-866E-447F-AB34-2AD7EC9B8516}" type="presOf" srcId="{979B3C76-051D-480C-9065-D971DAB9FC3A}" destId="{4B09532C-BEE4-4F77-976B-93D7C5082E97}" srcOrd="0" destOrd="0" presId="urn:microsoft.com/office/officeart/2008/layout/HorizontalMultiLevelHierarchy"/>
    <dgm:cxn modelId="{ABD23BF0-4D71-4AD6-98A0-05A08A68C418}" type="presParOf" srcId="{4693DC54-27B8-4710-A7BC-77572087E882}" destId="{75301356-C686-4F77-A777-794D2C06A633}" srcOrd="0" destOrd="0" presId="urn:microsoft.com/office/officeart/2008/layout/HorizontalMultiLevelHierarchy"/>
    <dgm:cxn modelId="{E1D06589-BCC7-4647-8778-D69E9777999D}" type="presParOf" srcId="{75301356-C686-4F77-A777-794D2C06A633}" destId="{1817D5E5-D3B7-4053-8E3E-83F68511AD2D}" srcOrd="0" destOrd="0" presId="urn:microsoft.com/office/officeart/2008/layout/HorizontalMultiLevelHierarchy"/>
    <dgm:cxn modelId="{25FF9254-FFFC-4C9F-8168-06C38DDFC0D3}" type="presParOf" srcId="{75301356-C686-4F77-A777-794D2C06A633}" destId="{4BBC2BA4-9295-4C75-A8E8-EB19C2ED3ACF}" srcOrd="1" destOrd="0" presId="urn:microsoft.com/office/officeart/2008/layout/HorizontalMultiLevelHierarchy"/>
    <dgm:cxn modelId="{34D49D68-746E-4E44-BA78-1DB1D5A0CABB}" type="presParOf" srcId="{4BBC2BA4-9295-4C75-A8E8-EB19C2ED3ACF}" destId="{0EA606E0-AC6D-4E2B-AFF9-840BD8F702F2}" srcOrd="0" destOrd="0" presId="urn:microsoft.com/office/officeart/2008/layout/HorizontalMultiLevelHierarchy"/>
    <dgm:cxn modelId="{BC7F0B7A-FFC7-49B5-B17C-DC4F3E84D03F}" type="presParOf" srcId="{0EA606E0-AC6D-4E2B-AFF9-840BD8F702F2}" destId="{3F89E0D1-7E67-42FC-B143-1F86A090FC23}" srcOrd="0" destOrd="0" presId="urn:microsoft.com/office/officeart/2008/layout/HorizontalMultiLevelHierarchy"/>
    <dgm:cxn modelId="{BC55C264-B6DB-4E38-BBD6-1B715537DF82}" type="presParOf" srcId="{4BBC2BA4-9295-4C75-A8E8-EB19C2ED3ACF}" destId="{29F69C5A-46D2-4A2C-9E6F-C996263D89F6}" srcOrd="1" destOrd="0" presId="urn:microsoft.com/office/officeart/2008/layout/HorizontalMultiLevelHierarchy"/>
    <dgm:cxn modelId="{3E1040A2-7528-493C-9913-D23B157463C2}" type="presParOf" srcId="{29F69C5A-46D2-4A2C-9E6F-C996263D89F6}" destId="{7EC11AE9-32A9-41D1-B49D-76AEF6D12461}" srcOrd="0" destOrd="0" presId="urn:microsoft.com/office/officeart/2008/layout/HorizontalMultiLevelHierarchy"/>
    <dgm:cxn modelId="{0D30940E-2FCA-4861-BCE3-807591E9112B}" type="presParOf" srcId="{29F69C5A-46D2-4A2C-9E6F-C996263D89F6}" destId="{ACA1B551-BCF8-4448-8FC3-1EB7130585C0}" srcOrd="1" destOrd="0" presId="urn:microsoft.com/office/officeart/2008/layout/HorizontalMultiLevelHierarchy"/>
    <dgm:cxn modelId="{50B68F1D-66AD-4C6C-8717-BA02E0F88F4A}" type="presParOf" srcId="{4BBC2BA4-9295-4C75-A8E8-EB19C2ED3ACF}" destId="{1A9BAAB7-2417-47D1-83BC-ACDCED1DBFC7}" srcOrd="2" destOrd="0" presId="urn:microsoft.com/office/officeart/2008/layout/HorizontalMultiLevelHierarchy"/>
    <dgm:cxn modelId="{389721D6-356E-4A77-BFA9-875B4D4061B4}" type="presParOf" srcId="{1A9BAAB7-2417-47D1-83BC-ACDCED1DBFC7}" destId="{46ADA55A-AD77-4643-874F-2038F40A3D86}" srcOrd="0" destOrd="0" presId="urn:microsoft.com/office/officeart/2008/layout/HorizontalMultiLevelHierarchy"/>
    <dgm:cxn modelId="{EB8E7858-9617-4AD4-B0C1-1980985159FA}" type="presParOf" srcId="{4BBC2BA4-9295-4C75-A8E8-EB19C2ED3ACF}" destId="{743B31C2-C840-4067-A3A5-2641BA62A7B1}" srcOrd="3" destOrd="0" presId="urn:microsoft.com/office/officeart/2008/layout/HorizontalMultiLevelHierarchy"/>
    <dgm:cxn modelId="{FBD3C517-3B11-42C5-A40D-BD7FE68BA15D}" type="presParOf" srcId="{743B31C2-C840-4067-A3A5-2641BA62A7B1}" destId="{16BCE585-5C26-4C37-AF9A-9DBE7C6A2226}" srcOrd="0" destOrd="0" presId="urn:microsoft.com/office/officeart/2008/layout/HorizontalMultiLevelHierarchy"/>
    <dgm:cxn modelId="{0430BE3C-01D5-477A-8B22-D6804A06FD83}" type="presParOf" srcId="{743B31C2-C840-4067-A3A5-2641BA62A7B1}" destId="{41EC0651-B8A6-491F-97BE-EC390A21EF56}" srcOrd="1" destOrd="0" presId="urn:microsoft.com/office/officeart/2008/layout/HorizontalMultiLevelHierarchy"/>
    <dgm:cxn modelId="{B3E1499B-C87E-4845-9630-F2D8145D25B5}" type="presParOf" srcId="{4BBC2BA4-9295-4C75-A8E8-EB19C2ED3ACF}" destId="{4B09532C-BEE4-4F77-976B-93D7C5082E97}" srcOrd="4" destOrd="0" presId="urn:microsoft.com/office/officeart/2008/layout/HorizontalMultiLevelHierarchy"/>
    <dgm:cxn modelId="{057BE3B6-4B92-4CB5-8868-728012DA95DE}" type="presParOf" srcId="{4B09532C-BEE4-4F77-976B-93D7C5082E97}" destId="{8812B22C-2746-4187-B7F3-289006D300DE}" srcOrd="0" destOrd="0" presId="urn:microsoft.com/office/officeart/2008/layout/HorizontalMultiLevelHierarchy"/>
    <dgm:cxn modelId="{BDBD2C27-77DB-4359-AEF8-E87817A5A9A4}" type="presParOf" srcId="{4BBC2BA4-9295-4C75-A8E8-EB19C2ED3ACF}" destId="{13E3A6AB-091D-42BB-B43B-D8C0CFCE1B8D}" srcOrd="5" destOrd="0" presId="urn:microsoft.com/office/officeart/2008/layout/HorizontalMultiLevelHierarchy"/>
    <dgm:cxn modelId="{5821C39F-7C62-46F1-B983-E1EE3B4FE283}" type="presParOf" srcId="{13E3A6AB-091D-42BB-B43B-D8C0CFCE1B8D}" destId="{94758FD8-44DE-4A0E-A1C6-3DB3C473AEA6}" srcOrd="0" destOrd="0" presId="urn:microsoft.com/office/officeart/2008/layout/HorizontalMultiLevelHierarchy"/>
    <dgm:cxn modelId="{F6DBF4FA-A2FE-46A7-8FAD-0D7EF5AA7730}" type="presParOf" srcId="{13E3A6AB-091D-42BB-B43B-D8C0CFCE1B8D}" destId="{36330107-A626-4AFD-BD29-74B9869E1B52}" srcOrd="1" destOrd="0" presId="urn:microsoft.com/office/officeart/2008/layout/HorizontalMultiLevelHierarchy"/>
    <dgm:cxn modelId="{0354E2EF-4AAE-4D59-B2ED-CCB251482326}" type="presParOf" srcId="{4BBC2BA4-9295-4C75-A8E8-EB19C2ED3ACF}" destId="{44E8A384-160E-4AF7-B6B7-980E4FC51488}" srcOrd="6" destOrd="0" presId="urn:microsoft.com/office/officeart/2008/layout/HorizontalMultiLevelHierarchy"/>
    <dgm:cxn modelId="{EC9447EB-72C8-43F7-A7AE-843E9B43182F}" type="presParOf" srcId="{44E8A384-160E-4AF7-B6B7-980E4FC51488}" destId="{C7C8DDA5-82C3-4DB9-9382-7FAE265A61B1}" srcOrd="0" destOrd="0" presId="urn:microsoft.com/office/officeart/2008/layout/HorizontalMultiLevelHierarchy"/>
    <dgm:cxn modelId="{FD80AB6F-2DE6-4BA0-A64D-A8906BF3DC8F}" type="presParOf" srcId="{4BBC2BA4-9295-4C75-A8E8-EB19C2ED3ACF}" destId="{CF069803-C28B-4550-956B-7408564E3E32}" srcOrd="7" destOrd="0" presId="urn:microsoft.com/office/officeart/2008/layout/HorizontalMultiLevelHierarchy"/>
    <dgm:cxn modelId="{7026E088-E102-49DB-BB74-E77CF2AEF169}" type="presParOf" srcId="{CF069803-C28B-4550-956B-7408564E3E32}" destId="{81036480-6779-4836-97F0-3AC6F97FB374}" srcOrd="0" destOrd="0" presId="urn:microsoft.com/office/officeart/2008/layout/HorizontalMultiLevelHierarchy"/>
    <dgm:cxn modelId="{AF44DF80-EB8D-41BA-8D8E-F456D7FABBB4}" type="presParOf" srcId="{CF069803-C28B-4550-956B-7408564E3E32}" destId="{420E767E-EF34-4981-8AE2-36F1B0AC82DB}"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3448F-2D72-4842-9B93-BBE1872C4799}" type="doc">
      <dgm:prSet loTypeId="urn:microsoft.com/office/officeart/2008/layout/HorizontalMultiLevelHierarchy" loCatId="hierarchy" qsTypeId="urn:microsoft.com/office/officeart/2005/8/quickstyle/simple4" qsCatId="simple" csTypeId="urn:microsoft.com/office/officeart/2005/8/colors/colorful1#3" csCatId="colorful" phldr="1"/>
      <dgm:spPr/>
      <dgm:t>
        <a:bodyPr/>
        <a:lstStyle/>
        <a:p>
          <a:endParaRPr lang="en-US"/>
        </a:p>
      </dgm:t>
    </dgm:pt>
    <dgm:pt modelId="{A5906B9C-03AA-45CA-911F-DD57F5A2D009}">
      <dgm:prSet phldrT="[Text]"/>
      <dgm:spPr/>
      <dgm:t>
        <a:bodyPr/>
        <a:lstStyle/>
        <a:p>
          <a:r>
            <a:rPr lang="en-US" dirty="0" smtClean="0"/>
            <a:t>Home Entertainment</a:t>
          </a:r>
          <a:endParaRPr lang="en-US" dirty="0"/>
        </a:p>
      </dgm:t>
    </dgm:pt>
    <dgm:pt modelId="{5F3553E4-32D5-471B-A68B-9AC017C0E04A}" type="parTrans" cxnId="{58145CA9-286E-4749-BED7-CF6040A12874}">
      <dgm:prSet/>
      <dgm:spPr/>
      <dgm:t>
        <a:bodyPr/>
        <a:lstStyle/>
        <a:p>
          <a:endParaRPr lang="en-US"/>
        </a:p>
      </dgm:t>
    </dgm:pt>
    <dgm:pt modelId="{614149C2-CA21-4C82-B4EE-D5AA4F0D4116}" type="sibTrans" cxnId="{58145CA9-286E-4749-BED7-CF6040A12874}">
      <dgm:prSet/>
      <dgm:spPr/>
      <dgm:t>
        <a:bodyPr/>
        <a:lstStyle/>
        <a:p>
          <a:endParaRPr lang="en-US"/>
        </a:p>
      </dgm:t>
    </dgm:pt>
    <dgm:pt modelId="{BCCCE4E3-94B8-4B50-B32F-65CC7EE6B378}">
      <dgm:prSet phldrT="[Text]"/>
      <dgm:spPr/>
      <dgm:t>
        <a:bodyPr/>
        <a:lstStyle/>
        <a:p>
          <a:r>
            <a:rPr lang="en-US" dirty="0" smtClean="0"/>
            <a:t>Gaming</a:t>
          </a:r>
          <a:endParaRPr lang="en-US" dirty="0"/>
        </a:p>
      </dgm:t>
    </dgm:pt>
    <dgm:pt modelId="{02D8E385-9913-46BD-BD14-0D8CFA656EB6}" type="parTrans" cxnId="{F583689E-8D74-4CC7-9AA1-AD53AFFA569B}">
      <dgm:prSet/>
      <dgm:spPr/>
      <dgm:t>
        <a:bodyPr/>
        <a:lstStyle/>
        <a:p>
          <a:endParaRPr lang="en-US"/>
        </a:p>
      </dgm:t>
    </dgm:pt>
    <dgm:pt modelId="{C2FE3E11-A0D3-4E20-B506-B26F9932AF54}" type="sibTrans" cxnId="{F583689E-8D74-4CC7-9AA1-AD53AFFA569B}">
      <dgm:prSet/>
      <dgm:spPr/>
      <dgm:t>
        <a:bodyPr/>
        <a:lstStyle/>
        <a:p>
          <a:endParaRPr lang="en-US"/>
        </a:p>
      </dgm:t>
    </dgm:pt>
    <dgm:pt modelId="{6A701531-4003-486B-9BDE-6D3174812F5D}">
      <dgm:prSet phldrT="[Text]"/>
      <dgm:spPr/>
      <dgm:t>
        <a:bodyPr/>
        <a:lstStyle/>
        <a:p>
          <a:r>
            <a:rPr lang="en-US" dirty="0" smtClean="0"/>
            <a:t>Education</a:t>
          </a:r>
          <a:endParaRPr lang="en-US" dirty="0"/>
        </a:p>
      </dgm:t>
    </dgm:pt>
    <dgm:pt modelId="{E8278C30-0CBE-4476-9EF9-BB498C064E4C}" type="parTrans" cxnId="{43DA4D92-5DCA-4B2D-AEEB-94BBED40329D}">
      <dgm:prSet/>
      <dgm:spPr/>
      <dgm:t>
        <a:bodyPr/>
        <a:lstStyle/>
        <a:p>
          <a:endParaRPr lang="en-US"/>
        </a:p>
      </dgm:t>
    </dgm:pt>
    <dgm:pt modelId="{DCB9C32E-10E2-472E-882D-690C05AEAB3A}" type="sibTrans" cxnId="{43DA4D92-5DCA-4B2D-AEEB-94BBED40329D}">
      <dgm:prSet/>
      <dgm:spPr/>
      <dgm:t>
        <a:bodyPr/>
        <a:lstStyle/>
        <a:p>
          <a:endParaRPr lang="en-US"/>
        </a:p>
      </dgm:t>
    </dgm:pt>
    <dgm:pt modelId="{F96D3E54-27C9-4328-936A-57C8088D5970}">
      <dgm:prSet phldrT="[Text]"/>
      <dgm:spPr/>
      <dgm:t>
        <a:bodyPr/>
        <a:lstStyle/>
        <a:p>
          <a:r>
            <a:rPr lang="en-US" dirty="0" smtClean="0"/>
            <a:t>Drawing</a:t>
          </a:r>
          <a:endParaRPr lang="en-US" dirty="0"/>
        </a:p>
      </dgm:t>
    </dgm:pt>
    <dgm:pt modelId="{DD2E55A1-A3A0-43BF-A93F-1F8DB2351A3A}" type="parTrans" cxnId="{1D77F814-3706-491D-8858-F96661DB0BAD}">
      <dgm:prSet/>
      <dgm:spPr/>
      <dgm:t>
        <a:bodyPr/>
        <a:lstStyle/>
        <a:p>
          <a:endParaRPr lang="en-US"/>
        </a:p>
      </dgm:t>
    </dgm:pt>
    <dgm:pt modelId="{E61C962A-C5A6-4273-BA8E-D91CF0F9F133}" type="sibTrans" cxnId="{1D77F814-3706-491D-8858-F96661DB0BAD}">
      <dgm:prSet/>
      <dgm:spPr/>
      <dgm:t>
        <a:bodyPr/>
        <a:lstStyle/>
        <a:p>
          <a:endParaRPr lang="en-US"/>
        </a:p>
      </dgm:t>
    </dgm:pt>
    <dgm:pt modelId="{F68B58A9-29AD-4456-9A1E-030957552806}">
      <dgm:prSet phldrT="[Text]"/>
      <dgm:spPr/>
      <dgm:t>
        <a:bodyPr/>
        <a:lstStyle/>
        <a:p>
          <a:r>
            <a:rPr lang="en-US" dirty="0" smtClean="0"/>
            <a:t>Reference</a:t>
          </a:r>
          <a:endParaRPr lang="en-US" dirty="0"/>
        </a:p>
      </dgm:t>
    </dgm:pt>
    <dgm:pt modelId="{979B3C76-051D-480C-9065-D971DAB9FC3A}" type="parTrans" cxnId="{E12B5A45-15C3-4B16-8B58-E09593C0B6BC}">
      <dgm:prSet/>
      <dgm:spPr/>
      <dgm:t>
        <a:bodyPr/>
        <a:lstStyle/>
        <a:p>
          <a:endParaRPr lang="en-US"/>
        </a:p>
      </dgm:t>
    </dgm:pt>
    <dgm:pt modelId="{022EF309-B1B5-40DF-A335-86A523B9134E}" type="sibTrans" cxnId="{E12B5A45-15C3-4B16-8B58-E09593C0B6BC}">
      <dgm:prSet/>
      <dgm:spPr/>
      <dgm:t>
        <a:bodyPr/>
        <a:lstStyle/>
        <a:p>
          <a:endParaRPr lang="en-US"/>
        </a:p>
      </dgm:t>
    </dgm:pt>
    <dgm:pt modelId="{4693DC54-27B8-4710-A7BC-77572087E882}" type="pres">
      <dgm:prSet presAssocID="{8153448F-2D72-4842-9B93-BBE1872C4799}" presName="Name0" presStyleCnt="0">
        <dgm:presLayoutVars>
          <dgm:chPref val="1"/>
          <dgm:dir/>
          <dgm:animOne val="branch"/>
          <dgm:animLvl val="lvl"/>
          <dgm:resizeHandles val="exact"/>
        </dgm:presLayoutVars>
      </dgm:prSet>
      <dgm:spPr/>
      <dgm:t>
        <a:bodyPr/>
        <a:lstStyle/>
        <a:p>
          <a:endParaRPr lang="en-US"/>
        </a:p>
      </dgm:t>
    </dgm:pt>
    <dgm:pt modelId="{75301356-C686-4F77-A777-794D2C06A633}" type="pres">
      <dgm:prSet presAssocID="{A5906B9C-03AA-45CA-911F-DD57F5A2D009}" presName="root1" presStyleCnt="0"/>
      <dgm:spPr/>
    </dgm:pt>
    <dgm:pt modelId="{1817D5E5-D3B7-4053-8E3E-83F68511AD2D}" type="pres">
      <dgm:prSet presAssocID="{A5906B9C-03AA-45CA-911F-DD57F5A2D009}" presName="LevelOneTextNode" presStyleLbl="node0" presStyleIdx="0" presStyleCnt="1">
        <dgm:presLayoutVars>
          <dgm:chPref val="3"/>
        </dgm:presLayoutVars>
      </dgm:prSet>
      <dgm:spPr/>
      <dgm:t>
        <a:bodyPr/>
        <a:lstStyle/>
        <a:p>
          <a:endParaRPr lang="en-US"/>
        </a:p>
      </dgm:t>
    </dgm:pt>
    <dgm:pt modelId="{4BBC2BA4-9295-4C75-A8E8-EB19C2ED3ACF}" type="pres">
      <dgm:prSet presAssocID="{A5906B9C-03AA-45CA-911F-DD57F5A2D009}" presName="level2hierChild" presStyleCnt="0"/>
      <dgm:spPr/>
    </dgm:pt>
    <dgm:pt modelId="{0EA606E0-AC6D-4E2B-AFF9-840BD8F702F2}" type="pres">
      <dgm:prSet presAssocID="{02D8E385-9913-46BD-BD14-0D8CFA656EB6}" presName="conn2-1" presStyleLbl="parChTrans1D2" presStyleIdx="0" presStyleCnt="4"/>
      <dgm:spPr/>
      <dgm:t>
        <a:bodyPr/>
        <a:lstStyle/>
        <a:p>
          <a:endParaRPr lang="en-US"/>
        </a:p>
      </dgm:t>
    </dgm:pt>
    <dgm:pt modelId="{3F89E0D1-7E67-42FC-B143-1F86A090FC23}" type="pres">
      <dgm:prSet presAssocID="{02D8E385-9913-46BD-BD14-0D8CFA656EB6}" presName="connTx" presStyleLbl="parChTrans1D2" presStyleIdx="0" presStyleCnt="4"/>
      <dgm:spPr/>
      <dgm:t>
        <a:bodyPr/>
        <a:lstStyle/>
        <a:p>
          <a:endParaRPr lang="en-US"/>
        </a:p>
      </dgm:t>
    </dgm:pt>
    <dgm:pt modelId="{29F69C5A-46D2-4A2C-9E6F-C996263D89F6}" type="pres">
      <dgm:prSet presAssocID="{BCCCE4E3-94B8-4B50-B32F-65CC7EE6B378}" presName="root2" presStyleCnt="0"/>
      <dgm:spPr/>
    </dgm:pt>
    <dgm:pt modelId="{7EC11AE9-32A9-41D1-B49D-76AEF6D12461}" type="pres">
      <dgm:prSet presAssocID="{BCCCE4E3-94B8-4B50-B32F-65CC7EE6B378}" presName="LevelTwoTextNode" presStyleLbl="node2" presStyleIdx="0" presStyleCnt="4">
        <dgm:presLayoutVars>
          <dgm:chPref val="3"/>
        </dgm:presLayoutVars>
      </dgm:prSet>
      <dgm:spPr/>
      <dgm:t>
        <a:bodyPr/>
        <a:lstStyle/>
        <a:p>
          <a:endParaRPr lang="en-US"/>
        </a:p>
      </dgm:t>
    </dgm:pt>
    <dgm:pt modelId="{ACA1B551-BCF8-4448-8FC3-1EB7130585C0}" type="pres">
      <dgm:prSet presAssocID="{BCCCE4E3-94B8-4B50-B32F-65CC7EE6B378}" presName="level3hierChild" presStyleCnt="0"/>
      <dgm:spPr/>
    </dgm:pt>
    <dgm:pt modelId="{1A9BAAB7-2417-47D1-83BC-ACDCED1DBFC7}" type="pres">
      <dgm:prSet presAssocID="{E8278C30-0CBE-4476-9EF9-BB498C064E4C}" presName="conn2-1" presStyleLbl="parChTrans1D2" presStyleIdx="1" presStyleCnt="4"/>
      <dgm:spPr/>
      <dgm:t>
        <a:bodyPr/>
        <a:lstStyle/>
        <a:p>
          <a:endParaRPr lang="en-US"/>
        </a:p>
      </dgm:t>
    </dgm:pt>
    <dgm:pt modelId="{46ADA55A-AD77-4643-874F-2038F40A3D86}" type="pres">
      <dgm:prSet presAssocID="{E8278C30-0CBE-4476-9EF9-BB498C064E4C}" presName="connTx" presStyleLbl="parChTrans1D2" presStyleIdx="1" presStyleCnt="4"/>
      <dgm:spPr/>
      <dgm:t>
        <a:bodyPr/>
        <a:lstStyle/>
        <a:p>
          <a:endParaRPr lang="en-US"/>
        </a:p>
      </dgm:t>
    </dgm:pt>
    <dgm:pt modelId="{743B31C2-C840-4067-A3A5-2641BA62A7B1}" type="pres">
      <dgm:prSet presAssocID="{6A701531-4003-486B-9BDE-6D3174812F5D}" presName="root2" presStyleCnt="0"/>
      <dgm:spPr/>
    </dgm:pt>
    <dgm:pt modelId="{16BCE585-5C26-4C37-AF9A-9DBE7C6A2226}" type="pres">
      <dgm:prSet presAssocID="{6A701531-4003-486B-9BDE-6D3174812F5D}" presName="LevelTwoTextNode" presStyleLbl="node2" presStyleIdx="1" presStyleCnt="4">
        <dgm:presLayoutVars>
          <dgm:chPref val="3"/>
        </dgm:presLayoutVars>
      </dgm:prSet>
      <dgm:spPr/>
      <dgm:t>
        <a:bodyPr/>
        <a:lstStyle/>
        <a:p>
          <a:endParaRPr lang="en-US"/>
        </a:p>
      </dgm:t>
    </dgm:pt>
    <dgm:pt modelId="{41EC0651-B8A6-491F-97BE-EC390A21EF56}" type="pres">
      <dgm:prSet presAssocID="{6A701531-4003-486B-9BDE-6D3174812F5D}" presName="level3hierChild" presStyleCnt="0"/>
      <dgm:spPr/>
    </dgm:pt>
    <dgm:pt modelId="{4B09532C-BEE4-4F77-976B-93D7C5082E97}" type="pres">
      <dgm:prSet presAssocID="{979B3C76-051D-480C-9065-D971DAB9FC3A}" presName="conn2-1" presStyleLbl="parChTrans1D2" presStyleIdx="2" presStyleCnt="4"/>
      <dgm:spPr/>
      <dgm:t>
        <a:bodyPr/>
        <a:lstStyle/>
        <a:p>
          <a:endParaRPr lang="en-US"/>
        </a:p>
      </dgm:t>
    </dgm:pt>
    <dgm:pt modelId="{8812B22C-2746-4187-B7F3-289006D300DE}" type="pres">
      <dgm:prSet presAssocID="{979B3C76-051D-480C-9065-D971DAB9FC3A}" presName="connTx" presStyleLbl="parChTrans1D2" presStyleIdx="2" presStyleCnt="4"/>
      <dgm:spPr/>
      <dgm:t>
        <a:bodyPr/>
        <a:lstStyle/>
        <a:p>
          <a:endParaRPr lang="en-US"/>
        </a:p>
      </dgm:t>
    </dgm:pt>
    <dgm:pt modelId="{13E3A6AB-091D-42BB-B43B-D8C0CFCE1B8D}" type="pres">
      <dgm:prSet presAssocID="{F68B58A9-29AD-4456-9A1E-030957552806}" presName="root2" presStyleCnt="0"/>
      <dgm:spPr/>
    </dgm:pt>
    <dgm:pt modelId="{94758FD8-44DE-4A0E-A1C6-3DB3C473AEA6}" type="pres">
      <dgm:prSet presAssocID="{F68B58A9-29AD-4456-9A1E-030957552806}" presName="LevelTwoTextNode" presStyleLbl="node2" presStyleIdx="2" presStyleCnt="4" custLinFactNeighborX="451" custLinFactNeighborY="-1480">
        <dgm:presLayoutVars>
          <dgm:chPref val="3"/>
        </dgm:presLayoutVars>
      </dgm:prSet>
      <dgm:spPr/>
      <dgm:t>
        <a:bodyPr/>
        <a:lstStyle/>
        <a:p>
          <a:endParaRPr lang="en-US"/>
        </a:p>
      </dgm:t>
    </dgm:pt>
    <dgm:pt modelId="{36330107-A626-4AFD-BD29-74B9869E1B52}" type="pres">
      <dgm:prSet presAssocID="{F68B58A9-29AD-4456-9A1E-030957552806}" presName="level3hierChild" presStyleCnt="0"/>
      <dgm:spPr/>
    </dgm:pt>
    <dgm:pt modelId="{44E8A384-160E-4AF7-B6B7-980E4FC51488}" type="pres">
      <dgm:prSet presAssocID="{DD2E55A1-A3A0-43BF-A93F-1F8DB2351A3A}" presName="conn2-1" presStyleLbl="parChTrans1D2" presStyleIdx="3" presStyleCnt="4"/>
      <dgm:spPr/>
      <dgm:t>
        <a:bodyPr/>
        <a:lstStyle/>
        <a:p>
          <a:endParaRPr lang="en-US"/>
        </a:p>
      </dgm:t>
    </dgm:pt>
    <dgm:pt modelId="{C7C8DDA5-82C3-4DB9-9382-7FAE265A61B1}" type="pres">
      <dgm:prSet presAssocID="{DD2E55A1-A3A0-43BF-A93F-1F8DB2351A3A}" presName="connTx" presStyleLbl="parChTrans1D2" presStyleIdx="3" presStyleCnt="4"/>
      <dgm:spPr/>
      <dgm:t>
        <a:bodyPr/>
        <a:lstStyle/>
        <a:p>
          <a:endParaRPr lang="en-US"/>
        </a:p>
      </dgm:t>
    </dgm:pt>
    <dgm:pt modelId="{CF069803-C28B-4550-956B-7408564E3E32}" type="pres">
      <dgm:prSet presAssocID="{F96D3E54-27C9-4328-936A-57C8088D5970}" presName="root2" presStyleCnt="0"/>
      <dgm:spPr/>
    </dgm:pt>
    <dgm:pt modelId="{81036480-6779-4836-97F0-3AC6F97FB374}" type="pres">
      <dgm:prSet presAssocID="{F96D3E54-27C9-4328-936A-57C8088D5970}" presName="LevelTwoTextNode" presStyleLbl="node2" presStyleIdx="3" presStyleCnt="4">
        <dgm:presLayoutVars>
          <dgm:chPref val="3"/>
        </dgm:presLayoutVars>
      </dgm:prSet>
      <dgm:spPr/>
      <dgm:t>
        <a:bodyPr/>
        <a:lstStyle/>
        <a:p>
          <a:endParaRPr lang="en-US"/>
        </a:p>
      </dgm:t>
    </dgm:pt>
    <dgm:pt modelId="{420E767E-EF34-4981-8AE2-36F1B0AC82DB}" type="pres">
      <dgm:prSet presAssocID="{F96D3E54-27C9-4328-936A-57C8088D5970}" presName="level3hierChild" presStyleCnt="0"/>
      <dgm:spPr/>
    </dgm:pt>
  </dgm:ptLst>
  <dgm:cxnLst>
    <dgm:cxn modelId="{98987232-60B9-49EA-9E22-DF2FC9646E96}" type="presOf" srcId="{8153448F-2D72-4842-9B93-BBE1872C4799}" destId="{4693DC54-27B8-4710-A7BC-77572087E882}" srcOrd="0" destOrd="0" presId="urn:microsoft.com/office/officeart/2008/layout/HorizontalMultiLevelHierarchy"/>
    <dgm:cxn modelId="{FF9E9E71-69E0-453F-9EAA-44AA94D8BCBE}" type="presOf" srcId="{F68B58A9-29AD-4456-9A1E-030957552806}" destId="{94758FD8-44DE-4A0E-A1C6-3DB3C473AEA6}" srcOrd="0" destOrd="0" presId="urn:microsoft.com/office/officeart/2008/layout/HorizontalMultiLevelHierarchy"/>
    <dgm:cxn modelId="{43DA4D92-5DCA-4B2D-AEEB-94BBED40329D}" srcId="{A5906B9C-03AA-45CA-911F-DD57F5A2D009}" destId="{6A701531-4003-486B-9BDE-6D3174812F5D}" srcOrd="1" destOrd="0" parTransId="{E8278C30-0CBE-4476-9EF9-BB498C064E4C}" sibTransId="{DCB9C32E-10E2-472E-882D-690C05AEAB3A}"/>
    <dgm:cxn modelId="{30C69ECE-04FD-4B02-A770-16A2ADD0B0A3}" type="presOf" srcId="{979B3C76-051D-480C-9065-D971DAB9FC3A}" destId="{4B09532C-BEE4-4F77-976B-93D7C5082E97}" srcOrd="0" destOrd="0" presId="urn:microsoft.com/office/officeart/2008/layout/HorizontalMultiLevelHierarchy"/>
    <dgm:cxn modelId="{909206E2-856B-4089-8C29-C0ACB6334BF6}" type="presOf" srcId="{BCCCE4E3-94B8-4B50-B32F-65CC7EE6B378}" destId="{7EC11AE9-32A9-41D1-B49D-76AEF6D12461}" srcOrd="0" destOrd="0" presId="urn:microsoft.com/office/officeart/2008/layout/HorizontalMultiLevelHierarchy"/>
    <dgm:cxn modelId="{369A8225-F141-489A-AFAC-F81F9B5DD08C}" type="presOf" srcId="{A5906B9C-03AA-45CA-911F-DD57F5A2D009}" destId="{1817D5E5-D3B7-4053-8E3E-83F68511AD2D}" srcOrd="0" destOrd="0" presId="urn:microsoft.com/office/officeart/2008/layout/HorizontalMultiLevelHierarchy"/>
    <dgm:cxn modelId="{E12B5A45-15C3-4B16-8B58-E09593C0B6BC}" srcId="{A5906B9C-03AA-45CA-911F-DD57F5A2D009}" destId="{F68B58A9-29AD-4456-9A1E-030957552806}" srcOrd="2" destOrd="0" parTransId="{979B3C76-051D-480C-9065-D971DAB9FC3A}" sibTransId="{022EF309-B1B5-40DF-A335-86A523B9134E}"/>
    <dgm:cxn modelId="{F583689E-8D74-4CC7-9AA1-AD53AFFA569B}" srcId="{A5906B9C-03AA-45CA-911F-DD57F5A2D009}" destId="{BCCCE4E3-94B8-4B50-B32F-65CC7EE6B378}" srcOrd="0" destOrd="0" parTransId="{02D8E385-9913-46BD-BD14-0D8CFA656EB6}" sibTransId="{C2FE3E11-A0D3-4E20-B506-B26F9932AF54}"/>
    <dgm:cxn modelId="{1E576760-5D62-45B9-A3A5-25B7439D640F}" type="presOf" srcId="{979B3C76-051D-480C-9065-D971DAB9FC3A}" destId="{8812B22C-2746-4187-B7F3-289006D300DE}" srcOrd="1" destOrd="0" presId="urn:microsoft.com/office/officeart/2008/layout/HorizontalMultiLevelHierarchy"/>
    <dgm:cxn modelId="{B596E4DC-4C18-4A90-BA16-AB8BBE3E435E}" type="presOf" srcId="{02D8E385-9913-46BD-BD14-0D8CFA656EB6}" destId="{3F89E0D1-7E67-42FC-B143-1F86A090FC23}" srcOrd="1" destOrd="0" presId="urn:microsoft.com/office/officeart/2008/layout/HorizontalMultiLevelHierarchy"/>
    <dgm:cxn modelId="{A2C10FC8-1B1B-45B3-BB82-8CA6EB173CC5}" type="presOf" srcId="{E8278C30-0CBE-4476-9EF9-BB498C064E4C}" destId="{1A9BAAB7-2417-47D1-83BC-ACDCED1DBFC7}" srcOrd="0" destOrd="0" presId="urn:microsoft.com/office/officeart/2008/layout/HorizontalMultiLevelHierarchy"/>
    <dgm:cxn modelId="{3441934B-6C7C-4302-9C57-77791FC101AB}" type="presOf" srcId="{E8278C30-0CBE-4476-9EF9-BB498C064E4C}" destId="{46ADA55A-AD77-4643-874F-2038F40A3D86}" srcOrd="1" destOrd="0" presId="urn:microsoft.com/office/officeart/2008/layout/HorizontalMultiLevelHierarchy"/>
    <dgm:cxn modelId="{1D77F814-3706-491D-8858-F96661DB0BAD}" srcId="{A5906B9C-03AA-45CA-911F-DD57F5A2D009}" destId="{F96D3E54-27C9-4328-936A-57C8088D5970}" srcOrd="3" destOrd="0" parTransId="{DD2E55A1-A3A0-43BF-A93F-1F8DB2351A3A}" sibTransId="{E61C962A-C5A6-4273-BA8E-D91CF0F9F133}"/>
    <dgm:cxn modelId="{C8DD570E-FE6A-4042-A0B7-C0E97A3751B6}" type="presOf" srcId="{DD2E55A1-A3A0-43BF-A93F-1F8DB2351A3A}" destId="{C7C8DDA5-82C3-4DB9-9382-7FAE265A61B1}" srcOrd="1" destOrd="0" presId="urn:microsoft.com/office/officeart/2008/layout/HorizontalMultiLevelHierarchy"/>
    <dgm:cxn modelId="{58145CA9-286E-4749-BED7-CF6040A12874}" srcId="{8153448F-2D72-4842-9B93-BBE1872C4799}" destId="{A5906B9C-03AA-45CA-911F-DD57F5A2D009}" srcOrd="0" destOrd="0" parTransId="{5F3553E4-32D5-471B-A68B-9AC017C0E04A}" sibTransId="{614149C2-CA21-4C82-B4EE-D5AA4F0D4116}"/>
    <dgm:cxn modelId="{B6FDC1B9-1656-458D-9184-EA8B314CAF47}" type="presOf" srcId="{02D8E385-9913-46BD-BD14-0D8CFA656EB6}" destId="{0EA606E0-AC6D-4E2B-AFF9-840BD8F702F2}" srcOrd="0" destOrd="0" presId="urn:microsoft.com/office/officeart/2008/layout/HorizontalMultiLevelHierarchy"/>
    <dgm:cxn modelId="{82E3AA79-EB8A-43A2-A39F-BAEA66DD4E82}" type="presOf" srcId="{F96D3E54-27C9-4328-936A-57C8088D5970}" destId="{81036480-6779-4836-97F0-3AC6F97FB374}" srcOrd="0" destOrd="0" presId="urn:microsoft.com/office/officeart/2008/layout/HorizontalMultiLevelHierarchy"/>
    <dgm:cxn modelId="{1A3A9D4F-4752-494A-95B5-B5EB1B8C9E4E}" type="presOf" srcId="{DD2E55A1-A3A0-43BF-A93F-1F8DB2351A3A}" destId="{44E8A384-160E-4AF7-B6B7-980E4FC51488}" srcOrd="0" destOrd="0" presId="urn:microsoft.com/office/officeart/2008/layout/HorizontalMultiLevelHierarchy"/>
    <dgm:cxn modelId="{3D23792F-5628-4D4A-9EC5-11C1A4DD6BAC}" type="presOf" srcId="{6A701531-4003-486B-9BDE-6D3174812F5D}" destId="{16BCE585-5C26-4C37-AF9A-9DBE7C6A2226}" srcOrd="0" destOrd="0" presId="urn:microsoft.com/office/officeart/2008/layout/HorizontalMultiLevelHierarchy"/>
    <dgm:cxn modelId="{E663D343-1032-497F-B722-69A965443AB3}" type="presParOf" srcId="{4693DC54-27B8-4710-A7BC-77572087E882}" destId="{75301356-C686-4F77-A777-794D2C06A633}" srcOrd="0" destOrd="0" presId="urn:microsoft.com/office/officeart/2008/layout/HorizontalMultiLevelHierarchy"/>
    <dgm:cxn modelId="{FAFD7DE0-A3EE-420B-9034-E2111F1A9F34}" type="presParOf" srcId="{75301356-C686-4F77-A777-794D2C06A633}" destId="{1817D5E5-D3B7-4053-8E3E-83F68511AD2D}" srcOrd="0" destOrd="0" presId="urn:microsoft.com/office/officeart/2008/layout/HorizontalMultiLevelHierarchy"/>
    <dgm:cxn modelId="{D99FBC8D-9B83-411C-9682-B27C10CB4FF6}" type="presParOf" srcId="{75301356-C686-4F77-A777-794D2C06A633}" destId="{4BBC2BA4-9295-4C75-A8E8-EB19C2ED3ACF}" srcOrd="1" destOrd="0" presId="urn:microsoft.com/office/officeart/2008/layout/HorizontalMultiLevelHierarchy"/>
    <dgm:cxn modelId="{131E92E1-AA3B-4F73-B7CE-8ADDF3BF51E3}" type="presParOf" srcId="{4BBC2BA4-9295-4C75-A8E8-EB19C2ED3ACF}" destId="{0EA606E0-AC6D-4E2B-AFF9-840BD8F702F2}" srcOrd="0" destOrd="0" presId="urn:microsoft.com/office/officeart/2008/layout/HorizontalMultiLevelHierarchy"/>
    <dgm:cxn modelId="{22BEE885-A0A3-42D4-B2CD-5EC72B89EFD6}" type="presParOf" srcId="{0EA606E0-AC6D-4E2B-AFF9-840BD8F702F2}" destId="{3F89E0D1-7E67-42FC-B143-1F86A090FC23}" srcOrd="0" destOrd="0" presId="urn:microsoft.com/office/officeart/2008/layout/HorizontalMultiLevelHierarchy"/>
    <dgm:cxn modelId="{FA262642-0DD4-48EE-8044-FE0671131916}" type="presParOf" srcId="{4BBC2BA4-9295-4C75-A8E8-EB19C2ED3ACF}" destId="{29F69C5A-46D2-4A2C-9E6F-C996263D89F6}" srcOrd="1" destOrd="0" presId="urn:microsoft.com/office/officeart/2008/layout/HorizontalMultiLevelHierarchy"/>
    <dgm:cxn modelId="{5C37622E-A2BA-4846-8609-88AA72462CFE}" type="presParOf" srcId="{29F69C5A-46D2-4A2C-9E6F-C996263D89F6}" destId="{7EC11AE9-32A9-41D1-B49D-76AEF6D12461}" srcOrd="0" destOrd="0" presId="urn:microsoft.com/office/officeart/2008/layout/HorizontalMultiLevelHierarchy"/>
    <dgm:cxn modelId="{30039098-EAA2-47BC-8022-8E5131680BCE}" type="presParOf" srcId="{29F69C5A-46D2-4A2C-9E6F-C996263D89F6}" destId="{ACA1B551-BCF8-4448-8FC3-1EB7130585C0}" srcOrd="1" destOrd="0" presId="urn:microsoft.com/office/officeart/2008/layout/HorizontalMultiLevelHierarchy"/>
    <dgm:cxn modelId="{31D8C491-DBA4-4618-A56D-86622BF54506}" type="presParOf" srcId="{4BBC2BA4-9295-4C75-A8E8-EB19C2ED3ACF}" destId="{1A9BAAB7-2417-47D1-83BC-ACDCED1DBFC7}" srcOrd="2" destOrd="0" presId="urn:microsoft.com/office/officeart/2008/layout/HorizontalMultiLevelHierarchy"/>
    <dgm:cxn modelId="{E11EA4E3-E497-4974-8575-F626C0769752}" type="presParOf" srcId="{1A9BAAB7-2417-47D1-83BC-ACDCED1DBFC7}" destId="{46ADA55A-AD77-4643-874F-2038F40A3D86}" srcOrd="0" destOrd="0" presId="urn:microsoft.com/office/officeart/2008/layout/HorizontalMultiLevelHierarchy"/>
    <dgm:cxn modelId="{A2B73D17-5C3C-4782-A966-FDBC3CBCEDB8}" type="presParOf" srcId="{4BBC2BA4-9295-4C75-A8E8-EB19C2ED3ACF}" destId="{743B31C2-C840-4067-A3A5-2641BA62A7B1}" srcOrd="3" destOrd="0" presId="urn:microsoft.com/office/officeart/2008/layout/HorizontalMultiLevelHierarchy"/>
    <dgm:cxn modelId="{8BD9319F-E28F-4C42-9B36-4D4AA1888BE3}" type="presParOf" srcId="{743B31C2-C840-4067-A3A5-2641BA62A7B1}" destId="{16BCE585-5C26-4C37-AF9A-9DBE7C6A2226}" srcOrd="0" destOrd="0" presId="urn:microsoft.com/office/officeart/2008/layout/HorizontalMultiLevelHierarchy"/>
    <dgm:cxn modelId="{95EEBC25-83DB-48E1-953B-0AC6518A7E0F}" type="presParOf" srcId="{743B31C2-C840-4067-A3A5-2641BA62A7B1}" destId="{41EC0651-B8A6-491F-97BE-EC390A21EF56}" srcOrd="1" destOrd="0" presId="urn:microsoft.com/office/officeart/2008/layout/HorizontalMultiLevelHierarchy"/>
    <dgm:cxn modelId="{84B7F9E0-578F-454F-B99F-78A8A6D8694F}" type="presParOf" srcId="{4BBC2BA4-9295-4C75-A8E8-EB19C2ED3ACF}" destId="{4B09532C-BEE4-4F77-976B-93D7C5082E97}" srcOrd="4" destOrd="0" presId="urn:microsoft.com/office/officeart/2008/layout/HorizontalMultiLevelHierarchy"/>
    <dgm:cxn modelId="{DBC93662-C7EF-4BDE-AF74-CF646EB62761}" type="presParOf" srcId="{4B09532C-BEE4-4F77-976B-93D7C5082E97}" destId="{8812B22C-2746-4187-B7F3-289006D300DE}" srcOrd="0" destOrd="0" presId="urn:microsoft.com/office/officeart/2008/layout/HorizontalMultiLevelHierarchy"/>
    <dgm:cxn modelId="{49FEDB77-415F-4A70-B81B-9D01E96F4DAE}" type="presParOf" srcId="{4BBC2BA4-9295-4C75-A8E8-EB19C2ED3ACF}" destId="{13E3A6AB-091D-42BB-B43B-D8C0CFCE1B8D}" srcOrd="5" destOrd="0" presId="urn:microsoft.com/office/officeart/2008/layout/HorizontalMultiLevelHierarchy"/>
    <dgm:cxn modelId="{FEC6C06D-8998-487D-AFC0-C3F6C631F4A2}" type="presParOf" srcId="{13E3A6AB-091D-42BB-B43B-D8C0CFCE1B8D}" destId="{94758FD8-44DE-4A0E-A1C6-3DB3C473AEA6}" srcOrd="0" destOrd="0" presId="urn:microsoft.com/office/officeart/2008/layout/HorizontalMultiLevelHierarchy"/>
    <dgm:cxn modelId="{1FE890E0-F029-429D-BA9D-827DBC779C89}" type="presParOf" srcId="{13E3A6AB-091D-42BB-B43B-D8C0CFCE1B8D}" destId="{36330107-A626-4AFD-BD29-74B9869E1B52}" srcOrd="1" destOrd="0" presId="urn:microsoft.com/office/officeart/2008/layout/HorizontalMultiLevelHierarchy"/>
    <dgm:cxn modelId="{64D61659-DCCA-408B-ADAA-BE8DBA99D1D3}" type="presParOf" srcId="{4BBC2BA4-9295-4C75-A8E8-EB19C2ED3ACF}" destId="{44E8A384-160E-4AF7-B6B7-980E4FC51488}" srcOrd="6" destOrd="0" presId="urn:microsoft.com/office/officeart/2008/layout/HorizontalMultiLevelHierarchy"/>
    <dgm:cxn modelId="{57D3D49F-C7AB-472D-91DD-EF42465E61EB}" type="presParOf" srcId="{44E8A384-160E-4AF7-B6B7-980E4FC51488}" destId="{C7C8DDA5-82C3-4DB9-9382-7FAE265A61B1}" srcOrd="0" destOrd="0" presId="urn:microsoft.com/office/officeart/2008/layout/HorizontalMultiLevelHierarchy"/>
    <dgm:cxn modelId="{77BDDE56-F939-4C07-AE12-BD7FF121EEFB}" type="presParOf" srcId="{4BBC2BA4-9295-4C75-A8E8-EB19C2ED3ACF}" destId="{CF069803-C28B-4550-956B-7408564E3E32}" srcOrd="7" destOrd="0" presId="urn:microsoft.com/office/officeart/2008/layout/HorizontalMultiLevelHierarchy"/>
    <dgm:cxn modelId="{90621079-679F-4A9F-8A9B-13AF4FAC594C}" type="presParOf" srcId="{CF069803-C28B-4550-956B-7408564E3E32}" destId="{81036480-6779-4836-97F0-3AC6F97FB374}" srcOrd="0" destOrd="0" presId="urn:microsoft.com/office/officeart/2008/layout/HorizontalMultiLevelHierarchy"/>
    <dgm:cxn modelId="{163BFB13-35F8-47A0-AE0F-E38103EAED3D}" type="presParOf" srcId="{CF069803-C28B-4550-956B-7408564E3E32}" destId="{420E767E-EF34-4981-8AE2-36F1B0AC82DB}"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53448F-2D72-4842-9B93-BBE1872C4799}" type="doc">
      <dgm:prSet loTypeId="urn:microsoft.com/office/officeart/2008/layout/HorizontalMultiLevelHierarchy" loCatId="hierarchy" qsTypeId="urn:microsoft.com/office/officeart/2005/8/quickstyle/simple4" qsCatId="simple" csTypeId="urn:microsoft.com/office/officeart/2005/8/colors/colorful1#4" csCatId="colorful" phldr="1"/>
      <dgm:spPr/>
      <dgm:t>
        <a:bodyPr/>
        <a:lstStyle/>
        <a:p>
          <a:endParaRPr lang="en-US"/>
        </a:p>
      </dgm:t>
    </dgm:pt>
    <dgm:pt modelId="{A5906B9C-03AA-45CA-911F-DD57F5A2D009}">
      <dgm:prSet phldrT="[Text]"/>
      <dgm:spPr/>
      <dgm:t>
        <a:bodyPr/>
        <a:lstStyle/>
        <a:p>
          <a:r>
            <a:rPr lang="en-US" dirty="0" smtClean="0"/>
            <a:t>Business</a:t>
          </a:r>
          <a:endParaRPr lang="en-US" dirty="0"/>
        </a:p>
      </dgm:t>
    </dgm:pt>
    <dgm:pt modelId="{5F3553E4-32D5-471B-A68B-9AC017C0E04A}" type="parTrans" cxnId="{58145CA9-286E-4749-BED7-CF6040A12874}">
      <dgm:prSet/>
      <dgm:spPr/>
      <dgm:t>
        <a:bodyPr/>
        <a:lstStyle/>
        <a:p>
          <a:endParaRPr lang="en-US"/>
        </a:p>
      </dgm:t>
    </dgm:pt>
    <dgm:pt modelId="{614149C2-CA21-4C82-B4EE-D5AA4F0D4116}" type="sibTrans" cxnId="{58145CA9-286E-4749-BED7-CF6040A12874}">
      <dgm:prSet/>
      <dgm:spPr/>
      <dgm:t>
        <a:bodyPr/>
        <a:lstStyle/>
        <a:p>
          <a:endParaRPr lang="en-US"/>
        </a:p>
      </dgm:t>
    </dgm:pt>
    <dgm:pt modelId="{BCCCE4E3-94B8-4B50-B32F-65CC7EE6B378}">
      <dgm:prSet phldrT="[Text]"/>
      <dgm:spPr/>
      <dgm:t>
        <a:bodyPr/>
        <a:lstStyle/>
        <a:p>
          <a:r>
            <a:rPr lang="en-US" dirty="0" smtClean="0"/>
            <a:t>Home Business</a:t>
          </a:r>
          <a:endParaRPr lang="en-US" dirty="0"/>
        </a:p>
      </dgm:t>
    </dgm:pt>
    <dgm:pt modelId="{02D8E385-9913-46BD-BD14-0D8CFA656EB6}" type="parTrans" cxnId="{F583689E-8D74-4CC7-9AA1-AD53AFFA569B}">
      <dgm:prSet/>
      <dgm:spPr/>
      <dgm:t>
        <a:bodyPr/>
        <a:lstStyle/>
        <a:p>
          <a:endParaRPr lang="en-US"/>
        </a:p>
      </dgm:t>
    </dgm:pt>
    <dgm:pt modelId="{C2FE3E11-A0D3-4E20-B506-B26F9932AF54}" type="sibTrans" cxnId="{F583689E-8D74-4CC7-9AA1-AD53AFFA569B}">
      <dgm:prSet/>
      <dgm:spPr/>
      <dgm:t>
        <a:bodyPr/>
        <a:lstStyle/>
        <a:p>
          <a:endParaRPr lang="en-US"/>
        </a:p>
      </dgm:t>
    </dgm:pt>
    <dgm:pt modelId="{6A701531-4003-486B-9BDE-6D3174812F5D}">
      <dgm:prSet phldrT="[Text]"/>
      <dgm:spPr/>
      <dgm:t>
        <a:bodyPr/>
        <a:lstStyle/>
        <a:p>
          <a:r>
            <a:rPr lang="en-US" dirty="0" smtClean="0"/>
            <a:t>Large Business</a:t>
          </a:r>
          <a:endParaRPr lang="en-US" dirty="0"/>
        </a:p>
      </dgm:t>
    </dgm:pt>
    <dgm:pt modelId="{E8278C30-0CBE-4476-9EF9-BB498C064E4C}" type="parTrans" cxnId="{43DA4D92-5DCA-4B2D-AEEB-94BBED40329D}">
      <dgm:prSet/>
      <dgm:spPr/>
      <dgm:t>
        <a:bodyPr/>
        <a:lstStyle/>
        <a:p>
          <a:endParaRPr lang="en-US"/>
        </a:p>
      </dgm:t>
    </dgm:pt>
    <dgm:pt modelId="{DCB9C32E-10E2-472E-882D-690C05AEAB3A}" type="sibTrans" cxnId="{43DA4D92-5DCA-4B2D-AEEB-94BBED40329D}">
      <dgm:prSet/>
      <dgm:spPr/>
      <dgm:t>
        <a:bodyPr/>
        <a:lstStyle/>
        <a:p>
          <a:endParaRPr lang="en-US"/>
        </a:p>
      </dgm:t>
    </dgm:pt>
    <dgm:pt modelId="{F68B58A9-29AD-4456-9A1E-030957552806}">
      <dgm:prSet phldrT="[Text]"/>
      <dgm:spPr/>
      <dgm:t>
        <a:bodyPr/>
        <a:lstStyle/>
        <a:p>
          <a:r>
            <a:rPr lang="en-US" dirty="0" smtClean="0"/>
            <a:t>Specialized Business</a:t>
          </a:r>
          <a:endParaRPr lang="en-US" dirty="0"/>
        </a:p>
      </dgm:t>
    </dgm:pt>
    <dgm:pt modelId="{979B3C76-051D-480C-9065-D971DAB9FC3A}" type="parTrans" cxnId="{E12B5A45-15C3-4B16-8B58-E09593C0B6BC}">
      <dgm:prSet/>
      <dgm:spPr/>
      <dgm:t>
        <a:bodyPr/>
        <a:lstStyle/>
        <a:p>
          <a:endParaRPr lang="en-US"/>
        </a:p>
      </dgm:t>
    </dgm:pt>
    <dgm:pt modelId="{022EF309-B1B5-40DF-A335-86A523B9134E}" type="sibTrans" cxnId="{E12B5A45-15C3-4B16-8B58-E09593C0B6BC}">
      <dgm:prSet/>
      <dgm:spPr/>
      <dgm:t>
        <a:bodyPr/>
        <a:lstStyle/>
        <a:p>
          <a:endParaRPr lang="en-US"/>
        </a:p>
      </dgm:t>
    </dgm:pt>
    <dgm:pt modelId="{4693DC54-27B8-4710-A7BC-77572087E882}" type="pres">
      <dgm:prSet presAssocID="{8153448F-2D72-4842-9B93-BBE1872C4799}" presName="Name0" presStyleCnt="0">
        <dgm:presLayoutVars>
          <dgm:chPref val="1"/>
          <dgm:dir/>
          <dgm:animOne val="branch"/>
          <dgm:animLvl val="lvl"/>
          <dgm:resizeHandles val="exact"/>
        </dgm:presLayoutVars>
      </dgm:prSet>
      <dgm:spPr/>
      <dgm:t>
        <a:bodyPr/>
        <a:lstStyle/>
        <a:p>
          <a:endParaRPr lang="en-US"/>
        </a:p>
      </dgm:t>
    </dgm:pt>
    <dgm:pt modelId="{75301356-C686-4F77-A777-794D2C06A633}" type="pres">
      <dgm:prSet presAssocID="{A5906B9C-03AA-45CA-911F-DD57F5A2D009}" presName="root1" presStyleCnt="0"/>
      <dgm:spPr/>
    </dgm:pt>
    <dgm:pt modelId="{1817D5E5-D3B7-4053-8E3E-83F68511AD2D}" type="pres">
      <dgm:prSet presAssocID="{A5906B9C-03AA-45CA-911F-DD57F5A2D009}" presName="LevelOneTextNode" presStyleLbl="node0" presStyleIdx="0" presStyleCnt="1">
        <dgm:presLayoutVars>
          <dgm:chPref val="3"/>
        </dgm:presLayoutVars>
      </dgm:prSet>
      <dgm:spPr/>
      <dgm:t>
        <a:bodyPr/>
        <a:lstStyle/>
        <a:p>
          <a:endParaRPr lang="en-US"/>
        </a:p>
      </dgm:t>
    </dgm:pt>
    <dgm:pt modelId="{4BBC2BA4-9295-4C75-A8E8-EB19C2ED3ACF}" type="pres">
      <dgm:prSet presAssocID="{A5906B9C-03AA-45CA-911F-DD57F5A2D009}" presName="level2hierChild" presStyleCnt="0"/>
      <dgm:spPr/>
    </dgm:pt>
    <dgm:pt modelId="{0EA606E0-AC6D-4E2B-AFF9-840BD8F702F2}" type="pres">
      <dgm:prSet presAssocID="{02D8E385-9913-46BD-BD14-0D8CFA656EB6}" presName="conn2-1" presStyleLbl="parChTrans1D2" presStyleIdx="0" presStyleCnt="3"/>
      <dgm:spPr/>
      <dgm:t>
        <a:bodyPr/>
        <a:lstStyle/>
        <a:p>
          <a:endParaRPr lang="en-US"/>
        </a:p>
      </dgm:t>
    </dgm:pt>
    <dgm:pt modelId="{3F89E0D1-7E67-42FC-B143-1F86A090FC23}" type="pres">
      <dgm:prSet presAssocID="{02D8E385-9913-46BD-BD14-0D8CFA656EB6}" presName="connTx" presStyleLbl="parChTrans1D2" presStyleIdx="0" presStyleCnt="3"/>
      <dgm:spPr/>
      <dgm:t>
        <a:bodyPr/>
        <a:lstStyle/>
        <a:p>
          <a:endParaRPr lang="en-US"/>
        </a:p>
      </dgm:t>
    </dgm:pt>
    <dgm:pt modelId="{29F69C5A-46D2-4A2C-9E6F-C996263D89F6}" type="pres">
      <dgm:prSet presAssocID="{BCCCE4E3-94B8-4B50-B32F-65CC7EE6B378}" presName="root2" presStyleCnt="0"/>
      <dgm:spPr/>
    </dgm:pt>
    <dgm:pt modelId="{7EC11AE9-32A9-41D1-B49D-76AEF6D12461}" type="pres">
      <dgm:prSet presAssocID="{BCCCE4E3-94B8-4B50-B32F-65CC7EE6B378}" presName="LevelTwoTextNode" presStyleLbl="node2" presStyleIdx="0" presStyleCnt="3">
        <dgm:presLayoutVars>
          <dgm:chPref val="3"/>
        </dgm:presLayoutVars>
      </dgm:prSet>
      <dgm:spPr/>
      <dgm:t>
        <a:bodyPr/>
        <a:lstStyle/>
        <a:p>
          <a:endParaRPr lang="en-US"/>
        </a:p>
      </dgm:t>
    </dgm:pt>
    <dgm:pt modelId="{ACA1B551-BCF8-4448-8FC3-1EB7130585C0}" type="pres">
      <dgm:prSet presAssocID="{BCCCE4E3-94B8-4B50-B32F-65CC7EE6B378}" presName="level3hierChild" presStyleCnt="0"/>
      <dgm:spPr/>
    </dgm:pt>
    <dgm:pt modelId="{1A9BAAB7-2417-47D1-83BC-ACDCED1DBFC7}" type="pres">
      <dgm:prSet presAssocID="{E8278C30-0CBE-4476-9EF9-BB498C064E4C}" presName="conn2-1" presStyleLbl="parChTrans1D2" presStyleIdx="1" presStyleCnt="3"/>
      <dgm:spPr/>
      <dgm:t>
        <a:bodyPr/>
        <a:lstStyle/>
        <a:p>
          <a:endParaRPr lang="en-US"/>
        </a:p>
      </dgm:t>
    </dgm:pt>
    <dgm:pt modelId="{46ADA55A-AD77-4643-874F-2038F40A3D86}" type="pres">
      <dgm:prSet presAssocID="{E8278C30-0CBE-4476-9EF9-BB498C064E4C}" presName="connTx" presStyleLbl="parChTrans1D2" presStyleIdx="1" presStyleCnt="3"/>
      <dgm:spPr/>
      <dgm:t>
        <a:bodyPr/>
        <a:lstStyle/>
        <a:p>
          <a:endParaRPr lang="en-US"/>
        </a:p>
      </dgm:t>
    </dgm:pt>
    <dgm:pt modelId="{743B31C2-C840-4067-A3A5-2641BA62A7B1}" type="pres">
      <dgm:prSet presAssocID="{6A701531-4003-486B-9BDE-6D3174812F5D}" presName="root2" presStyleCnt="0"/>
      <dgm:spPr/>
    </dgm:pt>
    <dgm:pt modelId="{16BCE585-5C26-4C37-AF9A-9DBE7C6A2226}" type="pres">
      <dgm:prSet presAssocID="{6A701531-4003-486B-9BDE-6D3174812F5D}" presName="LevelTwoTextNode" presStyleLbl="node2" presStyleIdx="1" presStyleCnt="3">
        <dgm:presLayoutVars>
          <dgm:chPref val="3"/>
        </dgm:presLayoutVars>
      </dgm:prSet>
      <dgm:spPr/>
      <dgm:t>
        <a:bodyPr/>
        <a:lstStyle/>
        <a:p>
          <a:endParaRPr lang="en-US"/>
        </a:p>
      </dgm:t>
    </dgm:pt>
    <dgm:pt modelId="{41EC0651-B8A6-491F-97BE-EC390A21EF56}" type="pres">
      <dgm:prSet presAssocID="{6A701531-4003-486B-9BDE-6D3174812F5D}" presName="level3hierChild" presStyleCnt="0"/>
      <dgm:spPr/>
    </dgm:pt>
    <dgm:pt modelId="{4B09532C-BEE4-4F77-976B-93D7C5082E97}" type="pres">
      <dgm:prSet presAssocID="{979B3C76-051D-480C-9065-D971DAB9FC3A}" presName="conn2-1" presStyleLbl="parChTrans1D2" presStyleIdx="2" presStyleCnt="3"/>
      <dgm:spPr/>
      <dgm:t>
        <a:bodyPr/>
        <a:lstStyle/>
        <a:p>
          <a:endParaRPr lang="en-US"/>
        </a:p>
      </dgm:t>
    </dgm:pt>
    <dgm:pt modelId="{8812B22C-2746-4187-B7F3-289006D300DE}" type="pres">
      <dgm:prSet presAssocID="{979B3C76-051D-480C-9065-D971DAB9FC3A}" presName="connTx" presStyleLbl="parChTrans1D2" presStyleIdx="2" presStyleCnt="3"/>
      <dgm:spPr/>
      <dgm:t>
        <a:bodyPr/>
        <a:lstStyle/>
        <a:p>
          <a:endParaRPr lang="en-US"/>
        </a:p>
      </dgm:t>
    </dgm:pt>
    <dgm:pt modelId="{13E3A6AB-091D-42BB-B43B-D8C0CFCE1B8D}" type="pres">
      <dgm:prSet presAssocID="{F68B58A9-29AD-4456-9A1E-030957552806}" presName="root2" presStyleCnt="0"/>
      <dgm:spPr/>
    </dgm:pt>
    <dgm:pt modelId="{94758FD8-44DE-4A0E-A1C6-3DB3C473AEA6}" type="pres">
      <dgm:prSet presAssocID="{F68B58A9-29AD-4456-9A1E-030957552806}" presName="LevelTwoTextNode" presStyleLbl="node2" presStyleIdx="2" presStyleCnt="3" custLinFactNeighborX="451" custLinFactNeighborY="-1480">
        <dgm:presLayoutVars>
          <dgm:chPref val="3"/>
        </dgm:presLayoutVars>
      </dgm:prSet>
      <dgm:spPr/>
      <dgm:t>
        <a:bodyPr/>
        <a:lstStyle/>
        <a:p>
          <a:endParaRPr lang="en-US"/>
        </a:p>
      </dgm:t>
    </dgm:pt>
    <dgm:pt modelId="{36330107-A626-4AFD-BD29-74B9869E1B52}" type="pres">
      <dgm:prSet presAssocID="{F68B58A9-29AD-4456-9A1E-030957552806}" presName="level3hierChild" presStyleCnt="0"/>
      <dgm:spPr/>
    </dgm:pt>
  </dgm:ptLst>
  <dgm:cxnLst>
    <dgm:cxn modelId="{6AD75FAC-771A-42AB-80A2-46275FD34302}" type="presOf" srcId="{F68B58A9-29AD-4456-9A1E-030957552806}" destId="{94758FD8-44DE-4A0E-A1C6-3DB3C473AEA6}" srcOrd="0" destOrd="0" presId="urn:microsoft.com/office/officeart/2008/layout/HorizontalMultiLevelHierarchy"/>
    <dgm:cxn modelId="{43DA4D92-5DCA-4B2D-AEEB-94BBED40329D}" srcId="{A5906B9C-03AA-45CA-911F-DD57F5A2D009}" destId="{6A701531-4003-486B-9BDE-6D3174812F5D}" srcOrd="1" destOrd="0" parTransId="{E8278C30-0CBE-4476-9EF9-BB498C064E4C}" sibTransId="{DCB9C32E-10E2-472E-882D-690C05AEAB3A}"/>
    <dgm:cxn modelId="{09A8B923-73B6-451A-8DCB-3A52EA75CA2F}" type="presOf" srcId="{E8278C30-0CBE-4476-9EF9-BB498C064E4C}" destId="{46ADA55A-AD77-4643-874F-2038F40A3D86}" srcOrd="1" destOrd="0" presId="urn:microsoft.com/office/officeart/2008/layout/HorizontalMultiLevelHierarchy"/>
    <dgm:cxn modelId="{E12B5A45-15C3-4B16-8B58-E09593C0B6BC}" srcId="{A5906B9C-03AA-45CA-911F-DD57F5A2D009}" destId="{F68B58A9-29AD-4456-9A1E-030957552806}" srcOrd="2" destOrd="0" parTransId="{979B3C76-051D-480C-9065-D971DAB9FC3A}" sibTransId="{022EF309-B1B5-40DF-A335-86A523B9134E}"/>
    <dgm:cxn modelId="{8D6E56CE-41D9-4974-9A4B-06EFCF78F10D}" type="presOf" srcId="{A5906B9C-03AA-45CA-911F-DD57F5A2D009}" destId="{1817D5E5-D3B7-4053-8E3E-83F68511AD2D}" srcOrd="0" destOrd="0" presId="urn:microsoft.com/office/officeart/2008/layout/HorizontalMultiLevelHierarchy"/>
    <dgm:cxn modelId="{F583689E-8D74-4CC7-9AA1-AD53AFFA569B}" srcId="{A5906B9C-03AA-45CA-911F-DD57F5A2D009}" destId="{BCCCE4E3-94B8-4B50-B32F-65CC7EE6B378}" srcOrd="0" destOrd="0" parTransId="{02D8E385-9913-46BD-BD14-0D8CFA656EB6}" sibTransId="{C2FE3E11-A0D3-4E20-B506-B26F9932AF54}"/>
    <dgm:cxn modelId="{3CB64534-9B3F-48FF-BC1A-CBA0C48EFC01}" type="presOf" srcId="{E8278C30-0CBE-4476-9EF9-BB498C064E4C}" destId="{1A9BAAB7-2417-47D1-83BC-ACDCED1DBFC7}" srcOrd="0" destOrd="0" presId="urn:microsoft.com/office/officeart/2008/layout/HorizontalMultiLevelHierarchy"/>
    <dgm:cxn modelId="{B558DA54-782C-4F20-A201-4804863C3DCB}" type="presOf" srcId="{02D8E385-9913-46BD-BD14-0D8CFA656EB6}" destId="{3F89E0D1-7E67-42FC-B143-1F86A090FC23}" srcOrd="1" destOrd="0" presId="urn:microsoft.com/office/officeart/2008/layout/HorizontalMultiLevelHierarchy"/>
    <dgm:cxn modelId="{AD4540D3-669D-4D88-9B2B-2F4E57440F45}" type="presOf" srcId="{979B3C76-051D-480C-9065-D971DAB9FC3A}" destId="{8812B22C-2746-4187-B7F3-289006D300DE}" srcOrd="1" destOrd="0" presId="urn:microsoft.com/office/officeart/2008/layout/HorizontalMultiLevelHierarchy"/>
    <dgm:cxn modelId="{58145CA9-286E-4749-BED7-CF6040A12874}" srcId="{8153448F-2D72-4842-9B93-BBE1872C4799}" destId="{A5906B9C-03AA-45CA-911F-DD57F5A2D009}" srcOrd="0" destOrd="0" parTransId="{5F3553E4-32D5-471B-A68B-9AC017C0E04A}" sibTransId="{614149C2-CA21-4C82-B4EE-D5AA4F0D4116}"/>
    <dgm:cxn modelId="{15E80FF7-942E-4B4C-9C6F-3EFB0A500328}" type="presOf" srcId="{BCCCE4E3-94B8-4B50-B32F-65CC7EE6B378}" destId="{7EC11AE9-32A9-41D1-B49D-76AEF6D12461}" srcOrd="0" destOrd="0" presId="urn:microsoft.com/office/officeart/2008/layout/HorizontalMultiLevelHierarchy"/>
    <dgm:cxn modelId="{68E6F4EA-1F59-4F9A-BFB3-15C717ED5E39}" type="presOf" srcId="{979B3C76-051D-480C-9065-D971DAB9FC3A}" destId="{4B09532C-BEE4-4F77-976B-93D7C5082E97}" srcOrd="0" destOrd="0" presId="urn:microsoft.com/office/officeart/2008/layout/HorizontalMultiLevelHierarchy"/>
    <dgm:cxn modelId="{F604FA59-D123-4F04-B129-F1C3D18FFCC4}" type="presOf" srcId="{6A701531-4003-486B-9BDE-6D3174812F5D}" destId="{16BCE585-5C26-4C37-AF9A-9DBE7C6A2226}" srcOrd="0" destOrd="0" presId="urn:microsoft.com/office/officeart/2008/layout/HorizontalMultiLevelHierarchy"/>
    <dgm:cxn modelId="{067B7A9C-2E07-424A-ADF6-D4FE138A9E9A}" type="presOf" srcId="{8153448F-2D72-4842-9B93-BBE1872C4799}" destId="{4693DC54-27B8-4710-A7BC-77572087E882}" srcOrd="0" destOrd="0" presId="urn:microsoft.com/office/officeart/2008/layout/HorizontalMultiLevelHierarchy"/>
    <dgm:cxn modelId="{B923353C-D38D-47D0-9FD3-0CADC2CA0B75}" type="presOf" srcId="{02D8E385-9913-46BD-BD14-0D8CFA656EB6}" destId="{0EA606E0-AC6D-4E2B-AFF9-840BD8F702F2}" srcOrd="0" destOrd="0" presId="urn:microsoft.com/office/officeart/2008/layout/HorizontalMultiLevelHierarchy"/>
    <dgm:cxn modelId="{C5F5314E-F150-41F3-BE32-335185BDF001}" type="presParOf" srcId="{4693DC54-27B8-4710-A7BC-77572087E882}" destId="{75301356-C686-4F77-A777-794D2C06A633}" srcOrd="0" destOrd="0" presId="urn:microsoft.com/office/officeart/2008/layout/HorizontalMultiLevelHierarchy"/>
    <dgm:cxn modelId="{A96DFAB3-F888-4C52-8C77-561E833CB574}" type="presParOf" srcId="{75301356-C686-4F77-A777-794D2C06A633}" destId="{1817D5E5-D3B7-4053-8E3E-83F68511AD2D}" srcOrd="0" destOrd="0" presId="urn:microsoft.com/office/officeart/2008/layout/HorizontalMultiLevelHierarchy"/>
    <dgm:cxn modelId="{85653065-BBDC-4B22-94DD-A0550224FDCB}" type="presParOf" srcId="{75301356-C686-4F77-A777-794D2C06A633}" destId="{4BBC2BA4-9295-4C75-A8E8-EB19C2ED3ACF}" srcOrd="1" destOrd="0" presId="urn:microsoft.com/office/officeart/2008/layout/HorizontalMultiLevelHierarchy"/>
    <dgm:cxn modelId="{4F20F261-B50A-4F5D-9F7A-121DB650A90D}" type="presParOf" srcId="{4BBC2BA4-9295-4C75-A8E8-EB19C2ED3ACF}" destId="{0EA606E0-AC6D-4E2B-AFF9-840BD8F702F2}" srcOrd="0" destOrd="0" presId="urn:microsoft.com/office/officeart/2008/layout/HorizontalMultiLevelHierarchy"/>
    <dgm:cxn modelId="{0360E3B7-9364-457B-9300-30016FC32BFD}" type="presParOf" srcId="{0EA606E0-AC6D-4E2B-AFF9-840BD8F702F2}" destId="{3F89E0D1-7E67-42FC-B143-1F86A090FC23}" srcOrd="0" destOrd="0" presId="urn:microsoft.com/office/officeart/2008/layout/HorizontalMultiLevelHierarchy"/>
    <dgm:cxn modelId="{D0F37ABF-F17C-4FBD-9321-490F0A207944}" type="presParOf" srcId="{4BBC2BA4-9295-4C75-A8E8-EB19C2ED3ACF}" destId="{29F69C5A-46D2-4A2C-9E6F-C996263D89F6}" srcOrd="1" destOrd="0" presId="urn:microsoft.com/office/officeart/2008/layout/HorizontalMultiLevelHierarchy"/>
    <dgm:cxn modelId="{06F3D6BF-F8F7-433E-B0A4-B742F265B616}" type="presParOf" srcId="{29F69C5A-46D2-4A2C-9E6F-C996263D89F6}" destId="{7EC11AE9-32A9-41D1-B49D-76AEF6D12461}" srcOrd="0" destOrd="0" presId="urn:microsoft.com/office/officeart/2008/layout/HorizontalMultiLevelHierarchy"/>
    <dgm:cxn modelId="{562E64A0-8530-496D-8C29-FB9F67850954}" type="presParOf" srcId="{29F69C5A-46D2-4A2C-9E6F-C996263D89F6}" destId="{ACA1B551-BCF8-4448-8FC3-1EB7130585C0}" srcOrd="1" destOrd="0" presId="urn:microsoft.com/office/officeart/2008/layout/HorizontalMultiLevelHierarchy"/>
    <dgm:cxn modelId="{3747DDC7-96CB-4827-AC89-84335DBD337E}" type="presParOf" srcId="{4BBC2BA4-9295-4C75-A8E8-EB19C2ED3ACF}" destId="{1A9BAAB7-2417-47D1-83BC-ACDCED1DBFC7}" srcOrd="2" destOrd="0" presId="urn:microsoft.com/office/officeart/2008/layout/HorizontalMultiLevelHierarchy"/>
    <dgm:cxn modelId="{D58ED13A-0CFB-4A41-8518-EA1E67F937B8}" type="presParOf" srcId="{1A9BAAB7-2417-47D1-83BC-ACDCED1DBFC7}" destId="{46ADA55A-AD77-4643-874F-2038F40A3D86}" srcOrd="0" destOrd="0" presId="urn:microsoft.com/office/officeart/2008/layout/HorizontalMultiLevelHierarchy"/>
    <dgm:cxn modelId="{5EDE6F44-9D21-42BA-A58D-375E9C713478}" type="presParOf" srcId="{4BBC2BA4-9295-4C75-A8E8-EB19C2ED3ACF}" destId="{743B31C2-C840-4067-A3A5-2641BA62A7B1}" srcOrd="3" destOrd="0" presId="urn:microsoft.com/office/officeart/2008/layout/HorizontalMultiLevelHierarchy"/>
    <dgm:cxn modelId="{5E437B95-BD5C-4855-A72E-62FF77E99C19}" type="presParOf" srcId="{743B31C2-C840-4067-A3A5-2641BA62A7B1}" destId="{16BCE585-5C26-4C37-AF9A-9DBE7C6A2226}" srcOrd="0" destOrd="0" presId="urn:microsoft.com/office/officeart/2008/layout/HorizontalMultiLevelHierarchy"/>
    <dgm:cxn modelId="{9DCD2223-5CF8-4F3B-A822-04E93613FD1E}" type="presParOf" srcId="{743B31C2-C840-4067-A3A5-2641BA62A7B1}" destId="{41EC0651-B8A6-491F-97BE-EC390A21EF56}" srcOrd="1" destOrd="0" presId="urn:microsoft.com/office/officeart/2008/layout/HorizontalMultiLevelHierarchy"/>
    <dgm:cxn modelId="{2EF8294E-42AC-4071-BBAE-0AFB99D7F3C5}" type="presParOf" srcId="{4BBC2BA4-9295-4C75-A8E8-EB19C2ED3ACF}" destId="{4B09532C-BEE4-4F77-976B-93D7C5082E97}" srcOrd="4" destOrd="0" presId="urn:microsoft.com/office/officeart/2008/layout/HorizontalMultiLevelHierarchy"/>
    <dgm:cxn modelId="{AEE802B5-23B0-4CE9-8DF4-01BA2570E220}" type="presParOf" srcId="{4B09532C-BEE4-4F77-976B-93D7C5082E97}" destId="{8812B22C-2746-4187-B7F3-289006D300DE}" srcOrd="0" destOrd="0" presId="urn:microsoft.com/office/officeart/2008/layout/HorizontalMultiLevelHierarchy"/>
    <dgm:cxn modelId="{6509204A-0AAB-4765-A25B-7E0FA934FC2B}" type="presParOf" srcId="{4BBC2BA4-9295-4C75-A8E8-EB19C2ED3ACF}" destId="{13E3A6AB-091D-42BB-B43B-D8C0CFCE1B8D}" srcOrd="5" destOrd="0" presId="urn:microsoft.com/office/officeart/2008/layout/HorizontalMultiLevelHierarchy"/>
    <dgm:cxn modelId="{361E8302-66F6-489D-9C20-7A494F31107E}" type="presParOf" srcId="{13E3A6AB-091D-42BB-B43B-D8C0CFCE1B8D}" destId="{94758FD8-44DE-4A0E-A1C6-3DB3C473AEA6}" srcOrd="0" destOrd="0" presId="urn:microsoft.com/office/officeart/2008/layout/HorizontalMultiLevelHierarchy"/>
    <dgm:cxn modelId="{98D66190-2F44-4427-9863-EE4CE5E25ECD}" type="presParOf" srcId="{13E3A6AB-091D-42BB-B43B-D8C0CFCE1B8D}" destId="{36330107-A626-4AFD-BD29-74B9869E1B52}"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16DBCC-3CB9-4D4E-AB3C-9CF624972F01}">
      <dsp:nvSpPr>
        <dsp:cNvPr id="0" name=""/>
        <dsp:cNvSpPr/>
      </dsp:nvSpPr>
      <dsp:spPr>
        <a:xfrm>
          <a:off x="2686360" y="2590611"/>
          <a:ext cx="468574" cy="2232156"/>
        </a:xfrm>
        <a:custGeom>
          <a:avLst/>
          <a:gdLst/>
          <a:ahLst/>
          <a:cxnLst/>
          <a:rect l="0" t="0" r="0" b="0"/>
          <a:pathLst>
            <a:path>
              <a:moveTo>
                <a:pt x="0" y="0"/>
              </a:moveTo>
              <a:lnTo>
                <a:pt x="234287" y="0"/>
              </a:lnTo>
              <a:lnTo>
                <a:pt x="234287" y="2232156"/>
              </a:lnTo>
              <a:lnTo>
                <a:pt x="468574" y="223215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863627" y="3649669"/>
        <a:ext cx="114040" cy="114040"/>
      </dsp:txXfrm>
    </dsp:sp>
    <dsp:sp modelId="{AC2648C9-8172-471A-BD23-8774B34C6ECB}">
      <dsp:nvSpPr>
        <dsp:cNvPr id="0" name=""/>
        <dsp:cNvSpPr/>
      </dsp:nvSpPr>
      <dsp:spPr>
        <a:xfrm>
          <a:off x="2686360" y="2590611"/>
          <a:ext cx="468574" cy="1339294"/>
        </a:xfrm>
        <a:custGeom>
          <a:avLst/>
          <a:gdLst/>
          <a:ahLst/>
          <a:cxnLst/>
          <a:rect l="0" t="0" r="0" b="0"/>
          <a:pathLst>
            <a:path>
              <a:moveTo>
                <a:pt x="0" y="0"/>
              </a:moveTo>
              <a:lnTo>
                <a:pt x="234287" y="0"/>
              </a:lnTo>
              <a:lnTo>
                <a:pt x="234287" y="1339294"/>
              </a:lnTo>
              <a:lnTo>
                <a:pt x="468574" y="133929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85174" y="3224785"/>
        <a:ext cx="70944" cy="70944"/>
      </dsp:txXfrm>
    </dsp:sp>
    <dsp:sp modelId="{44E8A384-160E-4AF7-B6B7-980E4FC51488}">
      <dsp:nvSpPr>
        <dsp:cNvPr id="0" name=""/>
        <dsp:cNvSpPr/>
      </dsp:nvSpPr>
      <dsp:spPr>
        <a:xfrm>
          <a:off x="2686360" y="2590611"/>
          <a:ext cx="468574" cy="446431"/>
        </a:xfrm>
        <a:custGeom>
          <a:avLst/>
          <a:gdLst/>
          <a:ahLst/>
          <a:cxnLst/>
          <a:rect l="0" t="0" r="0" b="0"/>
          <a:pathLst>
            <a:path>
              <a:moveTo>
                <a:pt x="0" y="0"/>
              </a:moveTo>
              <a:lnTo>
                <a:pt x="234287" y="0"/>
              </a:lnTo>
              <a:lnTo>
                <a:pt x="234287" y="446431"/>
              </a:lnTo>
              <a:lnTo>
                <a:pt x="468574" y="446431"/>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04467" y="2797646"/>
        <a:ext cx="32359" cy="32359"/>
      </dsp:txXfrm>
    </dsp:sp>
    <dsp:sp modelId="{4B09532C-BEE4-4F77-976B-93D7C5082E97}">
      <dsp:nvSpPr>
        <dsp:cNvPr id="0" name=""/>
        <dsp:cNvSpPr/>
      </dsp:nvSpPr>
      <dsp:spPr>
        <a:xfrm>
          <a:off x="2686360" y="2144179"/>
          <a:ext cx="468574" cy="446431"/>
        </a:xfrm>
        <a:custGeom>
          <a:avLst/>
          <a:gdLst/>
          <a:ahLst/>
          <a:cxnLst/>
          <a:rect l="0" t="0" r="0" b="0"/>
          <a:pathLst>
            <a:path>
              <a:moveTo>
                <a:pt x="0" y="446431"/>
              </a:moveTo>
              <a:lnTo>
                <a:pt x="234287" y="446431"/>
              </a:lnTo>
              <a:lnTo>
                <a:pt x="234287" y="0"/>
              </a:lnTo>
              <a:lnTo>
                <a:pt x="468574" y="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04467" y="2351215"/>
        <a:ext cx="32359" cy="32359"/>
      </dsp:txXfrm>
    </dsp:sp>
    <dsp:sp modelId="{1A9BAAB7-2417-47D1-83BC-ACDCED1DBFC7}">
      <dsp:nvSpPr>
        <dsp:cNvPr id="0" name=""/>
        <dsp:cNvSpPr/>
      </dsp:nvSpPr>
      <dsp:spPr>
        <a:xfrm>
          <a:off x="2686360" y="1251316"/>
          <a:ext cx="468574" cy="1339294"/>
        </a:xfrm>
        <a:custGeom>
          <a:avLst/>
          <a:gdLst/>
          <a:ahLst/>
          <a:cxnLst/>
          <a:rect l="0" t="0" r="0" b="0"/>
          <a:pathLst>
            <a:path>
              <a:moveTo>
                <a:pt x="0" y="1339294"/>
              </a:moveTo>
              <a:lnTo>
                <a:pt x="234287" y="1339294"/>
              </a:lnTo>
              <a:lnTo>
                <a:pt x="234287" y="0"/>
              </a:lnTo>
              <a:lnTo>
                <a:pt x="468574" y="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85174" y="1885491"/>
        <a:ext cx="70944" cy="70944"/>
      </dsp:txXfrm>
    </dsp:sp>
    <dsp:sp modelId="{0EA606E0-AC6D-4E2B-AFF9-840BD8F702F2}">
      <dsp:nvSpPr>
        <dsp:cNvPr id="0" name=""/>
        <dsp:cNvSpPr/>
      </dsp:nvSpPr>
      <dsp:spPr>
        <a:xfrm>
          <a:off x="2686360" y="358454"/>
          <a:ext cx="468574" cy="2232156"/>
        </a:xfrm>
        <a:custGeom>
          <a:avLst/>
          <a:gdLst/>
          <a:ahLst/>
          <a:cxnLst/>
          <a:rect l="0" t="0" r="0" b="0"/>
          <a:pathLst>
            <a:path>
              <a:moveTo>
                <a:pt x="0" y="2232156"/>
              </a:moveTo>
              <a:lnTo>
                <a:pt x="234287" y="2232156"/>
              </a:lnTo>
              <a:lnTo>
                <a:pt x="234287" y="0"/>
              </a:lnTo>
              <a:lnTo>
                <a:pt x="468574" y="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863627" y="1417512"/>
        <a:ext cx="114040" cy="114040"/>
      </dsp:txXfrm>
    </dsp:sp>
    <dsp:sp modelId="{1817D5E5-D3B7-4053-8E3E-83F68511AD2D}">
      <dsp:nvSpPr>
        <dsp:cNvPr id="0" name=""/>
        <dsp:cNvSpPr/>
      </dsp:nvSpPr>
      <dsp:spPr>
        <a:xfrm rot="16200000">
          <a:off x="449504" y="2233465"/>
          <a:ext cx="3759421" cy="7142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kern="1200" dirty="0" smtClean="0"/>
            <a:t>Productivity</a:t>
          </a:r>
          <a:endParaRPr lang="en-US" sz="4600" kern="1200" dirty="0"/>
        </a:p>
      </dsp:txBody>
      <dsp:txXfrm rot="16200000">
        <a:off x="449504" y="2233465"/>
        <a:ext cx="3759421" cy="714290"/>
      </dsp:txXfrm>
    </dsp:sp>
    <dsp:sp modelId="{7EC11AE9-32A9-41D1-B49D-76AEF6D12461}">
      <dsp:nvSpPr>
        <dsp:cNvPr id="0" name=""/>
        <dsp:cNvSpPr/>
      </dsp:nvSpPr>
      <dsp:spPr>
        <a:xfrm>
          <a:off x="3154934" y="1309"/>
          <a:ext cx="2342871" cy="71429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Word Processing</a:t>
          </a:r>
          <a:endParaRPr lang="en-US" sz="2100" kern="1200" dirty="0"/>
        </a:p>
      </dsp:txBody>
      <dsp:txXfrm>
        <a:off x="3154934" y="1309"/>
        <a:ext cx="2342871" cy="714290"/>
      </dsp:txXfrm>
    </dsp:sp>
    <dsp:sp modelId="{16BCE585-5C26-4C37-AF9A-9DBE7C6A2226}">
      <dsp:nvSpPr>
        <dsp:cNvPr id="0" name=""/>
        <dsp:cNvSpPr/>
      </dsp:nvSpPr>
      <dsp:spPr>
        <a:xfrm>
          <a:off x="3154934" y="894171"/>
          <a:ext cx="2342871" cy="71429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Spreadsheet</a:t>
          </a:r>
          <a:endParaRPr lang="en-US" sz="2100" kern="1200" dirty="0"/>
        </a:p>
      </dsp:txBody>
      <dsp:txXfrm>
        <a:off x="3154934" y="894171"/>
        <a:ext cx="2342871" cy="714290"/>
      </dsp:txXfrm>
    </dsp:sp>
    <dsp:sp modelId="{94758FD8-44DE-4A0E-A1C6-3DB3C473AEA6}">
      <dsp:nvSpPr>
        <dsp:cNvPr id="0" name=""/>
        <dsp:cNvSpPr/>
      </dsp:nvSpPr>
      <dsp:spPr>
        <a:xfrm>
          <a:off x="3154934" y="1787034"/>
          <a:ext cx="2342871" cy="71429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Presentation</a:t>
          </a:r>
          <a:endParaRPr lang="en-US" sz="2100" kern="1200" dirty="0"/>
        </a:p>
      </dsp:txBody>
      <dsp:txXfrm>
        <a:off x="3154934" y="1787034"/>
        <a:ext cx="2342871" cy="714290"/>
      </dsp:txXfrm>
    </dsp:sp>
    <dsp:sp modelId="{81036480-6779-4836-97F0-3AC6F97FB374}">
      <dsp:nvSpPr>
        <dsp:cNvPr id="0" name=""/>
        <dsp:cNvSpPr/>
      </dsp:nvSpPr>
      <dsp:spPr>
        <a:xfrm>
          <a:off x="3154934" y="2679897"/>
          <a:ext cx="2342871" cy="71429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Database</a:t>
          </a:r>
          <a:endParaRPr lang="en-US" sz="2100" kern="1200" dirty="0"/>
        </a:p>
      </dsp:txBody>
      <dsp:txXfrm>
        <a:off x="3154934" y="2679897"/>
        <a:ext cx="2342871" cy="714290"/>
      </dsp:txXfrm>
    </dsp:sp>
    <dsp:sp modelId="{7FE4B429-16B1-4DAB-A849-A8347B842E6D}">
      <dsp:nvSpPr>
        <dsp:cNvPr id="0" name=""/>
        <dsp:cNvSpPr/>
      </dsp:nvSpPr>
      <dsp:spPr>
        <a:xfrm>
          <a:off x="3154934" y="3572759"/>
          <a:ext cx="2342871" cy="71429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Personal Information Manager</a:t>
          </a:r>
          <a:endParaRPr lang="en-US" sz="2100" kern="1200" dirty="0"/>
        </a:p>
      </dsp:txBody>
      <dsp:txXfrm>
        <a:off x="3154934" y="3572759"/>
        <a:ext cx="2342871" cy="714290"/>
      </dsp:txXfrm>
    </dsp:sp>
    <dsp:sp modelId="{DFEE6564-6345-4FA2-9F00-34A8985EDE78}">
      <dsp:nvSpPr>
        <dsp:cNvPr id="0" name=""/>
        <dsp:cNvSpPr/>
      </dsp:nvSpPr>
      <dsp:spPr>
        <a:xfrm>
          <a:off x="3154934" y="4465622"/>
          <a:ext cx="2342871" cy="71429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Personal Finance</a:t>
          </a:r>
          <a:endParaRPr lang="en-US" sz="2100" kern="1200" dirty="0"/>
        </a:p>
      </dsp:txBody>
      <dsp:txXfrm>
        <a:off x="3154934" y="4465622"/>
        <a:ext cx="2342871" cy="71429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E8A384-160E-4AF7-B6B7-980E4FC51488}">
      <dsp:nvSpPr>
        <dsp:cNvPr id="0" name=""/>
        <dsp:cNvSpPr/>
      </dsp:nvSpPr>
      <dsp:spPr>
        <a:xfrm>
          <a:off x="2227498" y="2310832"/>
          <a:ext cx="576044" cy="1646467"/>
        </a:xfrm>
        <a:custGeom>
          <a:avLst/>
          <a:gdLst/>
          <a:ahLst/>
          <a:cxnLst/>
          <a:rect l="0" t="0" r="0" b="0"/>
          <a:pathLst>
            <a:path>
              <a:moveTo>
                <a:pt x="0" y="0"/>
              </a:moveTo>
              <a:lnTo>
                <a:pt x="288022" y="0"/>
              </a:lnTo>
              <a:lnTo>
                <a:pt x="288022" y="1646467"/>
              </a:lnTo>
              <a:lnTo>
                <a:pt x="576044" y="1646467"/>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471912" y="3090457"/>
        <a:ext cx="87216" cy="87216"/>
      </dsp:txXfrm>
    </dsp:sp>
    <dsp:sp modelId="{4B09532C-BEE4-4F77-976B-93D7C5082E97}">
      <dsp:nvSpPr>
        <dsp:cNvPr id="0" name=""/>
        <dsp:cNvSpPr/>
      </dsp:nvSpPr>
      <dsp:spPr>
        <a:xfrm>
          <a:off x="2227498" y="2310832"/>
          <a:ext cx="589033" cy="535826"/>
        </a:xfrm>
        <a:custGeom>
          <a:avLst/>
          <a:gdLst/>
          <a:ahLst/>
          <a:cxnLst/>
          <a:rect l="0" t="0" r="0" b="0"/>
          <a:pathLst>
            <a:path>
              <a:moveTo>
                <a:pt x="0" y="0"/>
              </a:moveTo>
              <a:lnTo>
                <a:pt x="294516" y="0"/>
              </a:lnTo>
              <a:lnTo>
                <a:pt x="294516" y="535826"/>
              </a:lnTo>
              <a:lnTo>
                <a:pt x="589033" y="53582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02108" y="2558838"/>
        <a:ext cx="39814" cy="39814"/>
      </dsp:txXfrm>
    </dsp:sp>
    <dsp:sp modelId="{1A9BAAB7-2417-47D1-83BC-ACDCED1DBFC7}">
      <dsp:nvSpPr>
        <dsp:cNvPr id="0" name=""/>
        <dsp:cNvSpPr/>
      </dsp:nvSpPr>
      <dsp:spPr>
        <a:xfrm>
          <a:off x="2227498" y="1762009"/>
          <a:ext cx="576044" cy="548822"/>
        </a:xfrm>
        <a:custGeom>
          <a:avLst/>
          <a:gdLst/>
          <a:ahLst/>
          <a:cxnLst/>
          <a:rect l="0" t="0" r="0" b="0"/>
          <a:pathLst>
            <a:path>
              <a:moveTo>
                <a:pt x="0" y="548822"/>
              </a:moveTo>
              <a:lnTo>
                <a:pt x="288022" y="548822"/>
              </a:lnTo>
              <a:lnTo>
                <a:pt x="288022" y="0"/>
              </a:lnTo>
              <a:lnTo>
                <a:pt x="576044" y="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95630" y="2016529"/>
        <a:ext cx="39781" cy="39781"/>
      </dsp:txXfrm>
    </dsp:sp>
    <dsp:sp modelId="{0EA606E0-AC6D-4E2B-AFF9-840BD8F702F2}">
      <dsp:nvSpPr>
        <dsp:cNvPr id="0" name=""/>
        <dsp:cNvSpPr/>
      </dsp:nvSpPr>
      <dsp:spPr>
        <a:xfrm>
          <a:off x="2227498" y="664364"/>
          <a:ext cx="576044" cy="1646467"/>
        </a:xfrm>
        <a:custGeom>
          <a:avLst/>
          <a:gdLst/>
          <a:ahLst/>
          <a:cxnLst/>
          <a:rect l="0" t="0" r="0" b="0"/>
          <a:pathLst>
            <a:path>
              <a:moveTo>
                <a:pt x="0" y="1646467"/>
              </a:moveTo>
              <a:lnTo>
                <a:pt x="288022" y="1646467"/>
              </a:lnTo>
              <a:lnTo>
                <a:pt x="288022" y="0"/>
              </a:lnTo>
              <a:lnTo>
                <a:pt x="576044" y="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471912" y="1443989"/>
        <a:ext cx="87216" cy="87216"/>
      </dsp:txXfrm>
    </dsp:sp>
    <dsp:sp modelId="{1817D5E5-D3B7-4053-8E3E-83F68511AD2D}">
      <dsp:nvSpPr>
        <dsp:cNvPr id="0" name=""/>
        <dsp:cNvSpPr/>
      </dsp:nvSpPr>
      <dsp:spPr>
        <a:xfrm rot="16200000">
          <a:off x="-522391" y="1871773"/>
          <a:ext cx="4621664" cy="87811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5700" kern="1200" dirty="0" smtClean="0"/>
            <a:t>Media</a:t>
          </a:r>
          <a:endParaRPr lang="en-US" sz="5700" kern="1200" dirty="0"/>
        </a:p>
      </dsp:txBody>
      <dsp:txXfrm rot="16200000">
        <a:off x="-522391" y="1871773"/>
        <a:ext cx="4621664" cy="878116"/>
      </dsp:txXfrm>
    </dsp:sp>
    <dsp:sp modelId="{7EC11AE9-32A9-41D1-B49D-76AEF6D12461}">
      <dsp:nvSpPr>
        <dsp:cNvPr id="0" name=""/>
        <dsp:cNvSpPr/>
      </dsp:nvSpPr>
      <dsp:spPr>
        <a:xfrm>
          <a:off x="2803543" y="225306"/>
          <a:ext cx="2880221" cy="87811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Image Editing</a:t>
          </a:r>
          <a:endParaRPr lang="en-US" sz="3000" kern="1200" dirty="0"/>
        </a:p>
      </dsp:txBody>
      <dsp:txXfrm>
        <a:off x="2803543" y="225306"/>
        <a:ext cx="2880221" cy="878116"/>
      </dsp:txXfrm>
    </dsp:sp>
    <dsp:sp modelId="{16BCE585-5C26-4C37-AF9A-9DBE7C6A2226}">
      <dsp:nvSpPr>
        <dsp:cNvPr id="0" name=""/>
        <dsp:cNvSpPr/>
      </dsp:nvSpPr>
      <dsp:spPr>
        <a:xfrm>
          <a:off x="2803543" y="1322951"/>
          <a:ext cx="2880221" cy="87811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Audio Editing</a:t>
          </a:r>
          <a:endParaRPr lang="en-US" sz="3000" kern="1200" dirty="0"/>
        </a:p>
      </dsp:txBody>
      <dsp:txXfrm>
        <a:off x="2803543" y="1322951"/>
        <a:ext cx="2880221" cy="878116"/>
      </dsp:txXfrm>
    </dsp:sp>
    <dsp:sp modelId="{94758FD8-44DE-4A0E-A1C6-3DB3C473AEA6}">
      <dsp:nvSpPr>
        <dsp:cNvPr id="0" name=""/>
        <dsp:cNvSpPr/>
      </dsp:nvSpPr>
      <dsp:spPr>
        <a:xfrm>
          <a:off x="2816532" y="2407600"/>
          <a:ext cx="2880221" cy="87811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Video Editing</a:t>
          </a:r>
          <a:endParaRPr lang="en-US" sz="3000" kern="1200" dirty="0"/>
        </a:p>
      </dsp:txBody>
      <dsp:txXfrm>
        <a:off x="2816532" y="2407600"/>
        <a:ext cx="2880221" cy="878116"/>
      </dsp:txXfrm>
    </dsp:sp>
    <dsp:sp modelId="{81036480-6779-4836-97F0-3AC6F97FB374}">
      <dsp:nvSpPr>
        <dsp:cNvPr id="0" name=""/>
        <dsp:cNvSpPr/>
      </dsp:nvSpPr>
      <dsp:spPr>
        <a:xfrm>
          <a:off x="2803543" y="3518241"/>
          <a:ext cx="2880221" cy="87811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Media Management</a:t>
          </a:r>
          <a:endParaRPr lang="en-US" sz="3000" kern="1200" dirty="0"/>
        </a:p>
      </dsp:txBody>
      <dsp:txXfrm>
        <a:off x="2803543" y="3518241"/>
        <a:ext cx="2880221" cy="87811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E8A384-160E-4AF7-B6B7-980E4FC51488}">
      <dsp:nvSpPr>
        <dsp:cNvPr id="0" name=""/>
        <dsp:cNvSpPr/>
      </dsp:nvSpPr>
      <dsp:spPr>
        <a:xfrm>
          <a:off x="2227498" y="2310832"/>
          <a:ext cx="576044" cy="1646467"/>
        </a:xfrm>
        <a:custGeom>
          <a:avLst/>
          <a:gdLst/>
          <a:ahLst/>
          <a:cxnLst/>
          <a:rect l="0" t="0" r="0" b="0"/>
          <a:pathLst>
            <a:path>
              <a:moveTo>
                <a:pt x="0" y="0"/>
              </a:moveTo>
              <a:lnTo>
                <a:pt x="288022" y="0"/>
              </a:lnTo>
              <a:lnTo>
                <a:pt x="288022" y="1646467"/>
              </a:lnTo>
              <a:lnTo>
                <a:pt x="576044" y="1646467"/>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471912" y="3090457"/>
        <a:ext cx="87216" cy="87216"/>
      </dsp:txXfrm>
    </dsp:sp>
    <dsp:sp modelId="{4B09532C-BEE4-4F77-976B-93D7C5082E97}">
      <dsp:nvSpPr>
        <dsp:cNvPr id="0" name=""/>
        <dsp:cNvSpPr/>
      </dsp:nvSpPr>
      <dsp:spPr>
        <a:xfrm>
          <a:off x="2227498" y="2310832"/>
          <a:ext cx="589033" cy="535826"/>
        </a:xfrm>
        <a:custGeom>
          <a:avLst/>
          <a:gdLst/>
          <a:ahLst/>
          <a:cxnLst/>
          <a:rect l="0" t="0" r="0" b="0"/>
          <a:pathLst>
            <a:path>
              <a:moveTo>
                <a:pt x="0" y="0"/>
              </a:moveTo>
              <a:lnTo>
                <a:pt x="294516" y="0"/>
              </a:lnTo>
              <a:lnTo>
                <a:pt x="294516" y="535826"/>
              </a:lnTo>
              <a:lnTo>
                <a:pt x="589033" y="53582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02108" y="2558838"/>
        <a:ext cx="39814" cy="39814"/>
      </dsp:txXfrm>
    </dsp:sp>
    <dsp:sp modelId="{1A9BAAB7-2417-47D1-83BC-ACDCED1DBFC7}">
      <dsp:nvSpPr>
        <dsp:cNvPr id="0" name=""/>
        <dsp:cNvSpPr/>
      </dsp:nvSpPr>
      <dsp:spPr>
        <a:xfrm>
          <a:off x="2227498" y="1762009"/>
          <a:ext cx="576044" cy="548822"/>
        </a:xfrm>
        <a:custGeom>
          <a:avLst/>
          <a:gdLst/>
          <a:ahLst/>
          <a:cxnLst/>
          <a:rect l="0" t="0" r="0" b="0"/>
          <a:pathLst>
            <a:path>
              <a:moveTo>
                <a:pt x="0" y="548822"/>
              </a:moveTo>
              <a:lnTo>
                <a:pt x="288022" y="548822"/>
              </a:lnTo>
              <a:lnTo>
                <a:pt x="288022" y="0"/>
              </a:lnTo>
              <a:lnTo>
                <a:pt x="576044" y="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95630" y="2016529"/>
        <a:ext cx="39781" cy="39781"/>
      </dsp:txXfrm>
    </dsp:sp>
    <dsp:sp modelId="{0EA606E0-AC6D-4E2B-AFF9-840BD8F702F2}">
      <dsp:nvSpPr>
        <dsp:cNvPr id="0" name=""/>
        <dsp:cNvSpPr/>
      </dsp:nvSpPr>
      <dsp:spPr>
        <a:xfrm>
          <a:off x="2227498" y="664364"/>
          <a:ext cx="576044" cy="1646467"/>
        </a:xfrm>
        <a:custGeom>
          <a:avLst/>
          <a:gdLst/>
          <a:ahLst/>
          <a:cxnLst/>
          <a:rect l="0" t="0" r="0" b="0"/>
          <a:pathLst>
            <a:path>
              <a:moveTo>
                <a:pt x="0" y="1646467"/>
              </a:moveTo>
              <a:lnTo>
                <a:pt x="288022" y="1646467"/>
              </a:lnTo>
              <a:lnTo>
                <a:pt x="288022" y="0"/>
              </a:lnTo>
              <a:lnTo>
                <a:pt x="576044" y="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471912" y="1443989"/>
        <a:ext cx="87216" cy="87216"/>
      </dsp:txXfrm>
    </dsp:sp>
    <dsp:sp modelId="{1817D5E5-D3B7-4053-8E3E-83F68511AD2D}">
      <dsp:nvSpPr>
        <dsp:cNvPr id="0" name=""/>
        <dsp:cNvSpPr/>
      </dsp:nvSpPr>
      <dsp:spPr>
        <a:xfrm rot="16200000">
          <a:off x="-522391" y="1871773"/>
          <a:ext cx="4621664" cy="87811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Home Entertainment</a:t>
          </a:r>
          <a:endParaRPr lang="en-US" sz="4200" kern="1200" dirty="0"/>
        </a:p>
      </dsp:txBody>
      <dsp:txXfrm rot="16200000">
        <a:off x="-522391" y="1871773"/>
        <a:ext cx="4621664" cy="878116"/>
      </dsp:txXfrm>
    </dsp:sp>
    <dsp:sp modelId="{7EC11AE9-32A9-41D1-B49D-76AEF6D12461}">
      <dsp:nvSpPr>
        <dsp:cNvPr id="0" name=""/>
        <dsp:cNvSpPr/>
      </dsp:nvSpPr>
      <dsp:spPr>
        <a:xfrm>
          <a:off x="2803543" y="225306"/>
          <a:ext cx="2880221" cy="87811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Gaming</a:t>
          </a:r>
          <a:endParaRPr lang="en-US" sz="4200" kern="1200" dirty="0"/>
        </a:p>
      </dsp:txBody>
      <dsp:txXfrm>
        <a:off x="2803543" y="225306"/>
        <a:ext cx="2880221" cy="878116"/>
      </dsp:txXfrm>
    </dsp:sp>
    <dsp:sp modelId="{16BCE585-5C26-4C37-AF9A-9DBE7C6A2226}">
      <dsp:nvSpPr>
        <dsp:cNvPr id="0" name=""/>
        <dsp:cNvSpPr/>
      </dsp:nvSpPr>
      <dsp:spPr>
        <a:xfrm>
          <a:off x="2803543" y="1322951"/>
          <a:ext cx="2880221" cy="87811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Education</a:t>
          </a:r>
          <a:endParaRPr lang="en-US" sz="4200" kern="1200" dirty="0"/>
        </a:p>
      </dsp:txBody>
      <dsp:txXfrm>
        <a:off x="2803543" y="1322951"/>
        <a:ext cx="2880221" cy="878116"/>
      </dsp:txXfrm>
    </dsp:sp>
    <dsp:sp modelId="{94758FD8-44DE-4A0E-A1C6-3DB3C473AEA6}">
      <dsp:nvSpPr>
        <dsp:cNvPr id="0" name=""/>
        <dsp:cNvSpPr/>
      </dsp:nvSpPr>
      <dsp:spPr>
        <a:xfrm>
          <a:off x="2816532" y="2407600"/>
          <a:ext cx="2880221" cy="87811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Reference</a:t>
          </a:r>
          <a:endParaRPr lang="en-US" sz="4200" kern="1200" dirty="0"/>
        </a:p>
      </dsp:txBody>
      <dsp:txXfrm>
        <a:off x="2816532" y="2407600"/>
        <a:ext cx="2880221" cy="878116"/>
      </dsp:txXfrm>
    </dsp:sp>
    <dsp:sp modelId="{81036480-6779-4836-97F0-3AC6F97FB374}">
      <dsp:nvSpPr>
        <dsp:cNvPr id="0" name=""/>
        <dsp:cNvSpPr/>
      </dsp:nvSpPr>
      <dsp:spPr>
        <a:xfrm>
          <a:off x="2803543" y="3518241"/>
          <a:ext cx="2880221" cy="87811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Drawing</a:t>
          </a:r>
          <a:endParaRPr lang="en-US" sz="4200" kern="1200" dirty="0"/>
        </a:p>
      </dsp:txBody>
      <dsp:txXfrm>
        <a:off x="2803543" y="3518241"/>
        <a:ext cx="2880221" cy="87811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09532C-BEE4-4F77-976B-93D7C5082E97}">
      <dsp:nvSpPr>
        <dsp:cNvPr id="0" name=""/>
        <dsp:cNvSpPr/>
      </dsp:nvSpPr>
      <dsp:spPr>
        <a:xfrm>
          <a:off x="2227498" y="2310832"/>
          <a:ext cx="589033" cy="1084649"/>
        </a:xfrm>
        <a:custGeom>
          <a:avLst/>
          <a:gdLst/>
          <a:ahLst/>
          <a:cxnLst/>
          <a:rect l="0" t="0" r="0" b="0"/>
          <a:pathLst>
            <a:path>
              <a:moveTo>
                <a:pt x="0" y="0"/>
              </a:moveTo>
              <a:lnTo>
                <a:pt x="294516" y="0"/>
              </a:lnTo>
              <a:lnTo>
                <a:pt x="294516" y="1084649"/>
              </a:lnTo>
              <a:lnTo>
                <a:pt x="589033" y="1084649"/>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91159" y="2822299"/>
        <a:ext cx="61713" cy="61713"/>
      </dsp:txXfrm>
    </dsp:sp>
    <dsp:sp modelId="{1A9BAAB7-2417-47D1-83BC-ACDCED1DBFC7}">
      <dsp:nvSpPr>
        <dsp:cNvPr id="0" name=""/>
        <dsp:cNvSpPr/>
      </dsp:nvSpPr>
      <dsp:spPr>
        <a:xfrm>
          <a:off x="2227498" y="2265112"/>
          <a:ext cx="576044" cy="91440"/>
        </a:xfrm>
        <a:custGeom>
          <a:avLst/>
          <a:gdLst/>
          <a:ahLst/>
          <a:cxnLst/>
          <a:rect l="0" t="0" r="0" b="0"/>
          <a:pathLst>
            <a:path>
              <a:moveTo>
                <a:pt x="0" y="45720"/>
              </a:moveTo>
              <a:lnTo>
                <a:pt x="576044" y="4572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01119" y="2296430"/>
        <a:ext cx="28802" cy="28802"/>
      </dsp:txXfrm>
    </dsp:sp>
    <dsp:sp modelId="{0EA606E0-AC6D-4E2B-AFF9-840BD8F702F2}">
      <dsp:nvSpPr>
        <dsp:cNvPr id="0" name=""/>
        <dsp:cNvSpPr/>
      </dsp:nvSpPr>
      <dsp:spPr>
        <a:xfrm>
          <a:off x="2227498" y="1213186"/>
          <a:ext cx="576044" cy="1097645"/>
        </a:xfrm>
        <a:custGeom>
          <a:avLst/>
          <a:gdLst/>
          <a:ahLst/>
          <a:cxnLst/>
          <a:rect l="0" t="0" r="0" b="0"/>
          <a:pathLst>
            <a:path>
              <a:moveTo>
                <a:pt x="0" y="1097645"/>
              </a:moveTo>
              <a:lnTo>
                <a:pt x="288022" y="1097645"/>
              </a:lnTo>
              <a:lnTo>
                <a:pt x="288022" y="0"/>
              </a:lnTo>
              <a:lnTo>
                <a:pt x="576044" y="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84530" y="1731018"/>
        <a:ext cx="61980" cy="61980"/>
      </dsp:txXfrm>
    </dsp:sp>
    <dsp:sp modelId="{1817D5E5-D3B7-4053-8E3E-83F68511AD2D}">
      <dsp:nvSpPr>
        <dsp:cNvPr id="0" name=""/>
        <dsp:cNvSpPr/>
      </dsp:nvSpPr>
      <dsp:spPr>
        <a:xfrm rot="16200000">
          <a:off x="-522391" y="1871773"/>
          <a:ext cx="4621664" cy="87811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5700" kern="1200" dirty="0" smtClean="0"/>
            <a:t>Business</a:t>
          </a:r>
          <a:endParaRPr lang="en-US" sz="5700" kern="1200" dirty="0"/>
        </a:p>
      </dsp:txBody>
      <dsp:txXfrm rot="16200000">
        <a:off x="-522391" y="1871773"/>
        <a:ext cx="4621664" cy="878116"/>
      </dsp:txXfrm>
    </dsp:sp>
    <dsp:sp modelId="{7EC11AE9-32A9-41D1-B49D-76AEF6D12461}">
      <dsp:nvSpPr>
        <dsp:cNvPr id="0" name=""/>
        <dsp:cNvSpPr/>
      </dsp:nvSpPr>
      <dsp:spPr>
        <a:xfrm>
          <a:off x="2803543" y="774128"/>
          <a:ext cx="2880221" cy="87811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Home Business</a:t>
          </a:r>
          <a:endParaRPr lang="en-US" sz="3000" kern="1200" dirty="0"/>
        </a:p>
      </dsp:txBody>
      <dsp:txXfrm>
        <a:off x="2803543" y="774128"/>
        <a:ext cx="2880221" cy="878116"/>
      </dsp:txXfrm>
    </dsp:sp>
    <dsp:sp modelId="{16BCE585-5C26-4C37-AF9A-9DBE7C6A2226}">
      <dsp:nvSpPr>
        <dsp:cNvPr id="0" name=""/>
        <dsp:cNvSpPr/>
      </dsp:nvSpPr>
      <dsp:spPr>
        <a:xfrm>
          <a:off x="2803543" y="1871773"/>
          <a:ext cx="2880221" cy="87811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Large Business</a:t>
          </a:r>
          <a:endParaRPr lang="en-US" sz="3000" kern="1200" dirty="0"/>
        </a:p>
      </dsp:txBody>
      <dsp:txXfrm>
        <a:off x="2803543" y="1871773"/>
        <a:ext cx="2880221" cy="878116"/>
      </dsp:txXfrm>
    </dsp:sp>
    <dsp:sp modelId="{94758FD8-44DE-4A0E-A1C6-3DB3C473AEA6}">
      <dsp:nvSpPr>
        <dsp:cNvPr id="0" name=""/>
        <dsp:cNvSpPr/>
      </dsp:nvSpPr>
      <dsp:spPr>
        <a:xfrm>
          <a:off x="2816532" y="2956423"/>
          <a:ext cx="2880221" cy="87811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Specialized Business</a:t>
          </a:r>
          <a:endParaRPr lang="en-US" sz="3000" kern="1200" dirty="0"/>
        </a:p>
      </dsp:txBody>
      <dsp:txXfrm>
        <a:off x="2816532" y="2956423"/>
        <a:ext cx="2880221" cy="87811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9BED28C-5657-499A-B5C7-564FDEC3B67C}" type="datetimeFigureOut">
              <a:rPr lang="en-US"/>
              <a:pPr>
                <a:defRPr/>
              </a:pPr>
              <a:t>12/28/2011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F21E0CF-F529-4C5E-AF8F-4231FDBC116E}" type="slidenum">
              <a:rPr lang="en-US"/>
              <a:pPr>
                <a:defRPr/>
              </a:pPr>
              <a:t>‹#›</a:t>
            </a:fld>
            <a:endParaRPr lang="en-US"/>
          </a:p>
        </p:txBody>
      </p:sp>
    </p:spTree>
    <p:extLst>
      <p:ext uri="{BB962C8B-B14F-4D97-AF65-F5344CB8AC3E}">
        <p14:creationId xmlns:p14="http://schemas.microsoft.com/office/powerpoint/2010/main" xmlns="" val="18060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EE11B6FD-D2A6-44A4-9B9B-BFF7E812A4B8}" type="slidenum">
              <a:rPr lang="en-US"/>
              <a:pPr>
                <a:defRPr/>
              </a:pPr>
              <a:t>‹#›</a:t>
            </a:fld>
            <a:endParaRPr lang="en-US"/>
          </a:p>
        </p:txBody>
      </p:sp>
    </p:spTree>
    <p:extLst>
      <p:ext uri="{BB962C8B-B14F-4D97-AF65-F5344CB8AC3E}">
        <p14:creationId xmlns:p14="http://schemas.microsoft.com/office/powerpoint/2010/main" xmlns="" val="2084602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7E78CA36-03CD-4B6D-AE27-FBC6BE77DBE1}" type="slidenum">
              <a:rPr lang="en-US" smtClean="0"/>
              <a:pPr/>
              <a:t>1</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This chapter discusses the kinds of software you can use to perform a variety of tasks, from simple word processing to digital image editing. We’ll also discuss how you can buy software, what the different versions of software mean, how you can legally get free software from the Web, and how you install and uninstall software safely on your system.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92B70996-28B0-4382-A067-534D2467435F}" type="slidenum">
              <a:rPr lang="en-US" smtClean="0"/>
              <a:pPr/>
              <a:t>10</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buFontTx/>
              <a:buChar char="•"/>
            </a:pPr>
            <a:r>
              <a:rPr lang="en-US" i="0" dirty="0" smtClean="0">
                <a:latin typeface="Helvetica" pitchFamily="34" charset="0"/>
              </a:rPr>
              <a:t>Productivity software</a:t>
            </a:r>
            <a:r>
              <a:rPr lang="en-US" dirty="0" smtClean="0">
                <a:latin typeface="Helvetica" pitchFamily="34" charset="0"/>
              </a:rPr>
              <a:t> includes programs that enable you to perform various tasks generally required in home, school, and business. This category includes word processing, spreadsheet</a:t>
            </a:r>
            <a:r>
              <a:rPr lang="en-US" i="1" dirty="0" smtClean="0">
                <a:latin typeface="Helvetica" pitchFamily="34" charset="0"/>
              </a:rPr>
              <a:t>, </a:t>
            </a:r>
            <a:r>
              <a:rPr lang="en-US" dirty="0" smtClean="0">
                <a:latin typeface="Helvetica" pitchFamily="34" charset="0"/>
              </a:rPr>
              <a:t>presentation, database, and personal information manager (PIM) programs</a:t>
            </a:r>
            <a:r>
              <a:rPr lang="en-US" dirty="0" smtClean="0"/>
              <a:t>.</a:t>
            </a:r>
          </a:p>
          <a:p>
            <a:pPr eaLnBrk="1" hangingPunct="1">
              <a:buFontTx/>
              <a:buChar char="•"/>
            </a:pPr>
            <a:r>
              <a:rPr lang="en-US" dirty="0" smtClean="0"/>
              <a:t>You might</a:t>
            </a:r>
            <a:r>
              <a:rPr lang="en-US" baseline="0" dirty="0" smtClean="0"/>
              <a:t> already be familiar with some productivity software. For example, </a:t>
            </a:r>
            <a:r>
              <a:rPr lang="en-US" dirty="0" smtClean="0"/>
              <a:t>Microsoft Office consists of a word processing program called </a:t>
            </a:r>
            <a:r>
              <a:rPr lang="en-US" i="0" dirty="0" smtClean="0"/>
              <a:t>Word</a:t>
            </a:r>
            <a:r>
              <a:rPr lang="en-US" dirty="0" smtClean="0"/>
              <a:t>, a spreadsheet program called </a:t>
            </a:r>
            <a:r>
              <a:rPr lang="en-US" i="0" dirty="0" smtClean="0"/>
              <a:t>Excel</a:t>
            </a:r>
            <a:r>
              <a:rPr lang="en-US" dirty="0" smtClean="0"/>
              <a:t>, a presentation program called </a:t>
            </a:r>
            <a:r>
              <a:rPr lang="en-US" i="0" dirty="0" smtClean="0"/>
              <a:t>PowerPoint</a:t>
            </a:r>
            <a:r>
              <a:rPr lang="en-US" dirty="0" smtClean="0"/>
              <a:t>, a database program called </a:t>
            </a:r>
            <a:r>
              <a:rPr lang="en-US" i="0" dirty="0" smtClean="0"/>
              <a:t>Access</a:t>
            </a:r>
            <a:r>
              <a:rPr lang="en-US" dirty="0" smtClean="0"/>
              <a:t>, and a PIM called </a:t>
            </a:r>
            <a:r>
              <a:rPr lang="en-US" i="0" dirty="0" smtClean="0"/>
              <a:t>Outlook</a:t>
            </a:r>
            <a:r>
              <a:rPr lang="en-US" dirty="0" smtClean="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1FFEBBB8-D8E8-4A20-B55A-FDBE295FAD99}" type="slidenum">
              <a:rPr lang="en-US" smtClean="0"/>
              <a:pPr/>
              <a:t>11</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buFontTx/>
              <a:buChar char="•"/>
            </a:pPr>
            <a:r>
              <a:rPr lang="en-US" i="0" dirty="0" smtClean="0"/>
              <a:t>Word</a:t>
            </a:r>
            <a:r>
              <a:rPr lang="en-US" i="0" baseline="0" dirty="0" smtClean="0"/>
              <a:t> p</a:t>
            </a:r>
            <a:r>
              <a:rPr lang="en-US" i="0" dirty="0" smtClean="0"/>
              <a:t>rocessing software</a:t>
            </a:r>
            <a:r>
              <a:rPr lang="en-US" dirty="0" smtClean="0"/>
              <a:t> was one of the early applications that turned computers into a necessity.</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dirty="0" smtClean="0"/>
              <a:t>Today’s word processors come with tools that allow you to produce a wide range of professional-looking</a:t>
            </a:r>
            <a:r>
              <a:rPr lang="en-US" baseline="0" dirty="0" smtClean="0"/>
              <a:t> </a:t>
            </a:r>
            <a:r>
              <a:rPr lang="en-US" dirty="0" smtClean="0"/>
              <a:t> documents such as research papers, letters, and </a:t>
            </a:r>
            <a:r>
              <a:rPr lang="en-US" sz="1200" kern="1200" dirty="0" smtClean="0">
                <a:solidFill>
                  <a:schemeClr val="tx1"/>
                </a:solidFill>
                <a:latin typeface="Arial" charset="0"/>
                <a:ea typeface="+mn-ea"/>
                <a:cs typeface="+mn-cs"/>
              </a:rPr>
              <a:t>résumés</a:t>
            </a:r>
            <a:r>
              <a:rPr lang="en-US" dirty="0"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90242BF6-DD33-49D9-BE4D-843754A4FB92}" type="slidenum">
              <a:rPr lang="en-US" smtClean="0"/>
              <a:pPr/>
              <a:t>12</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Char char="•"/>
              <a:tabLst/>
              <a:defRPr/>
            </a:pPr>
            <a:r>
              <a:rPr lang="en-US" i="0" dirty="0" smtClean="0">
                <a:latin typeface="Helvetica" pitchFamily="34" charset="0"/>
              </a:rPr>
              <a:t>Spreadsheet software</a:t>
            </a:r>
            <a:r>
              <a:rPr lang="en-US" dirty="0" smtClean="0">
                <a:latin typeface="Helvetica" pitchFamily="34" charset="0"/>
              </a:rPr>
              <a:t> enables you to do calculations and numerical analyses easily. You can use spreadsheet software to create a budget and to evaluate different scenarios such as planning a loan payment strategy. </a:t>
            </a:r>
          </a:p>
          <a:p>
            <a:pPr eaLnBrk="1" hangingPunct="1">
              <a:buFontTx/>
              <a:buChar char="•"/>
            </a:pPr>
            <a:r>
              <a:rPr lang="en-US" dirty="0" smtClean="0">
                <a:latin typeface="Helvetica" pitchFamily="34" charset="0"/>
              </a:rPr>
              <a:t>The basic element in a spreadsheet program is the </a:t>
            </a:r>
            <a:r>
              <a:rPr lang="en-US" i="0" dirty="0" smtClean="0">
                <a:latin typeface="Helvetica" pitchFamily="34" charset="0"/>
              </a:rPr>
              <a:t>worksheet</a:t>
            </a:r>
            <a:r>
              <a:rPr lang="en-US" i="1" dirty="0" smtClean="0">
                <a:latin typeface="Helvetica" pitchFamily="34" charset="0"/>
              </a:rPr>
              <a:t>, </a:t>
            </a:r>
            <a:r>
              <a:rPr lang="en-US" dirty="0" smtClean="0">
                <a:latin typeface="Helvetica" pitchFamily="34" charset="0"/>
              </a:rPr>
              <a:t>columns and rows of which form boxes called </a:t>
            </a:r>
            <a:r>
              <a:rPr lang="en-US" i="0" dirty="0" smtClean="0">
                <a:latin typeface="Helvetica" pitchFamily="34" charset="0"/>
              </a:rPr>
              <a:t>cells</a:t>
            </a:r>
            <a:r>
              <a:rPr lang="en-US" dirty="0" smtClean="0">
                <a:latin typeface="Helvetica" pitchFamily="34" charset="0"/>
              </a:rPr>
              <a:t>. There are several types of data you can enter into a cell:</a:t>
            </a:r>
          </a:p>
          <a:p>
            <a:pPr eaLnBrk="1" hangingPunct="1"/>
            <a:r>
              <a:rPr lang="en-US" i="1" dirty="0" smtClean="0"/>
              <a:t>   -</a:t>
            </a:r>
            <a:r>
              <a:rPr lang="en-US" i="0" dirty="0" smtClean="0"/>
              <a:t>Text</a:t>
            </a:r>
            <a:r>
              <a:rPr lang="en-US" dirty="0" smtClean="0"/>
              <a:t> is letters, numbers, and symbols used as labels to identify the contents of the worksheet.</a:t>
            </a:r>
          </a:p>
          <a:p>
            <a:pPr eaLnBrk="1" hangingPunct="1"/>
            <a:r>
              <a:rPr lang="en-US" dirty="0" smtClean="0"/>
              <a:t>   -</a:t>
            </a:r>
            <a:r>
              <a:rPr lang="en-US" i="0" dirty="0" smtClean="0"/>
              <a:t>Values</a:t>
            </a:r>
            <a:r>
              <a:rPr lang="en-US" dirty="0" smtClean="0"/>
              <a:t> are numeric data entered either directly or as a result of a calculation.</a:t>
            </a:r>
          </a:p>
          <a:p>
            <a:pPr eaLnBrk="1" hangingPunct="1"/>
            <a:r>
              <a:rPr lang="en-US" dirty="0" smtClean="0"/>
              <a:t>   -</a:t>
            </a:r>
            <a:r>
              <a:rPr lang="en-US" i="0" dirty="0" smtClean="0"/>
              <a:t>Formulas</a:t>
            </a:r>
            <a:r>
              <a:rPr lang="en-US" dirty="0" smtClean="0"/>
              <a:t> are equations that you build yourself.</a:t>
            </a:r>
          </a:p>
          <a:p>
            <a:pPr eaLnBrk="1" hangingPunct="1"/>
            <a:r>
              <a:rPr lang="en-US" b="1" dirty="0" smtClean="0">
                <a:latin typeface="Helvetica" pitchFamily="34" charset="0"/>
              </a:rPr>
              <a:t>   -</a:t>
            </a:r>
            <a:r>
              <a:rPr lang="en-US" i="0" dirty="0" smtClean="0">
                <a:latin typeface="Helvetica" pitchFamily="34" charset="0"/>
              </a:rPr>
              <a:t>Functions</a:t>
            </a:r>
            <a:r>
              <a:rPr lang="en-US" dirty="0" smtClean="0">
                <a:latin typeface="Helvetica" pitchFamily="34" charset="0"/>
              </a:rPr>
              <a:t> are formulas that are preprogrammed into the spreadsheet software. </a:t>
            </a:r>
          </a:p>
          <a:p>
            <a:pPr eaLnBrk="1" hangingPunct="1">
              <a:buFontTx/>
              <a:buChar char="•"/>
            </a:pPr>
            <a:r>
              <a:rPr lang="en-US" dirty="0" smtClean="0">
                <a:latin typeface="Helvetica" pitchFamily="34" charset="0"/>
              </a:rPr>
              <a:t>The primary benefit of spreadsheet software is what-if analysis—the ability to test different assumptions.</a:t>
            </a:r>
          </a:p>
          <a:p>
            <a:pPr eaLnBrk="1" hangingPunct="1">
              <a:buFontTx/>
              <a:buChar char="•"/>
            </a:pPr>
            <a:r>
              <a:rPr lang="en-US" dirty="0" smtClean="0">
                <a:latin typeface="Helvetica" pitchFamily="34" charset="0"/>
              </a:rPr>
              <a:t>You can display numbers in a graphical format.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4C5124F6-09C9-4CCA-8A6B-A03040AF7434}" type="slidenum">
              <a:rPr lang="en-US" smtClean="0"/>
              <a:pPr/>
              <a:t>13</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You use </a:t>
            </a:r>
            <a:r>
              <a:rPr lang="en-US" i="0" dirty="0" smtClean="0">
                <a:latin typeface="Helvetica" pitchFamily="34" charset="0"/>
              </a:rPr>
              <a:t>presentation software</a:t>
            </a:r>
            <a:r>
              <a:rPr lang="en-US" dirty="0" smtClean="0">
                <a:latin typeface="Helvetica" pitchFamily="34" charset="0"/>
              </a:rPr>
              <a:t> to create presentations, such as the one shown here. </a:t>
            </a:r>
          </a:p>
          <a:p>
            <a:pPr eaLnBrk="1" hangingPunct="1">
              <a:buFontTx/>
              <a:buChar char="•"/>
            </a:pPr>
            <a:r>
              <a:rPr lang="en-US" dirty="0" smtClean="0">
                <a:latin typeface="Helvetica" pitchFamily="34" charset="0"/>
              </a:rPr>
              <a:t>Basic features include a variety of slide layouts</a:t>
            </a:r>
            <a:r>
              <a:rPr lang="en-US" i="1" dirty="0" smtClean="0">
                <a:latin typeface="Helvetica" pitchFamily="34" charset="0"/>
              </a:rPr>
              <a:t> </a:t>
            </a:r>
            <a:r>
              <a:rPr lang="en-US" dirty="0" smtClean="0">
                <a:latin typeface="Helvetica" pitchFamily="34" charset="0"/>
              </a:rPr>
              <a:t>and design templates. </a:t>
            </a:r>
          </a:p>
          <a:p>
            <a:pPr eaLnBrk="1" hangingPunct="1">
              <a:buFontTx/>
              <a:buChar char="•"/>
            </a:pPr>
            <a:r>
              <a:rPr lang="en-US" dirty="0" smtClean="0">
                <a:latin typeface="Helvetica" pitchFamily="34" charset="0"/>
              </a:rPr>
              <a:t>You can use animation effects to control how and when text and other objects enter and exit each slide. Similarly, slide transitions add different effects as you move from one slide to the next during the presentation.</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sz="1200" kern="1200" dirty="0" smtClean="0">
                <a:solidFill>
                  <a:schemeClr val="tx1"/>
                </a:solidFill>
                <a:latin typeface="Arial" charset="0"/>
                <a:ea typeface="+mn-ea"/>
                <a:cs typeface="+mn-cs"/>
              </a:rPr>
              <a:t>With some of the new capabilities in PowerPoint 2010, you can embed online videos, as well as change the color, add effects, and even trim video clips without the need for a separate video editing program.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CE1DDFCB-7649-4ACA-ABF7-B691A3F51B71}" type="slidenum">
              <a:rPr lang="en-US" smtClean="0"/>
              <a:pPr/>
              <a:t>14</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buFontTx/>
              <a:buChar char="•"/>
            </a:pPr>
            <a:r>
              <a:rPr lang="en-US" i="0" dirty="0" smtClean="0">
                <a:latin typeface="Helvetica" pitchFamily="34" charset="0"/>
              </a:rPr>
              <a:t>Database software</a:t>
            </a:r>
            <a:r>
              <a:rPr lang="en-US" dirty="0" smtClean="0">
                <a:latin typeface="Helvetica" pitchFamily="34" charset="0"/>
              </a:rPr>
              <a:t> programs</a:t>
            </a:r>
            <a:r>
              <a:rPr lang="en-US" u="none" dirty="0" smtClean="0">
                <a:latin typeface="Helvetica" pitchFamily="34" charset="0"/>
              </a:rPr>
              <a:t> </a:t>
            </a:r>
            <a:r>
              <a:rPr lang="en-US" sz="1200" u="none" kern="1200" dirty="0" smtClean="0">
                <a:solidFill>
                  <a:schemeClr val="tx1"/>
                </a:solidFill>
                <a:latin typeface="Arial" charset="0"/>
                <a:ea typeface="+mn-ea"/>
                <a:cs typeface="+mn-cs"/>
              </a:rPr>
              <a:t>are powerful applications that allow you to store and organize data </a:t>
            </a:r>
            <a:r>
              <a:rPr lang="en-US" baseline="0" dirty="0" smtClean="0">
                <a:latin typeface="Helvetica" pitchFamily="34" charset="0"/>
              </a:rPr>
              <a:t>that can be used to track clients, invoices, and personnel information.</a:t>
            </a:r>
            <a:endParaRPr lang="en-US" dirty="0" smtClean="0">
              <a:latin typeface="Helvetica" pitchFamily="34" charset="0"/>
            </a:endParaRPr>
          </a:p>
          <a:p>
            <a:pPr eaLnBrk="1" hangingPunct="1">
              <a:buFontTx/>
              <a:buChar char="•"/>
            </a:pPr>
            <a:r>
              <a:rPr lang="en-US" dirty="0" smtClean="0">
                <a:latin typeface="Helvetica" pitchFamily="34" charset="0"/>
              </a:rPr>
              <a:t>Spreadsheet applications include many database features and are easy to use for simple database tasks such as sorting, filtering, and organizing data. However, you need a more full-featured database application to manage larger and more complicated groups of data that contain more than one table or when you need to group, sort, and retrieve data and generate reports.</a:t>
            </a:r>
          </a:p>
          <a:p>
            <a:pPr eaLnBrk="1" hangingPunct="1">
              <a:buFontTx/>
              <a:buChar char="•"/>
            </a:pPr>
            <a:r>
              <a:rPr lang="en-US" dirty="0" smtClean="0">
                <a:latin typeface="Helvetica" pitchFamily="34" charset="0"/>
              </a:rPr>
              <a:t>Traditional databases are organized into fields, records, and tables. A </a:t>
            </a:r>
            <a:r>
              <a:rPr lang="en-US" i="0" dirty="0" smtClean="0">
                <a:latin typeface="Helvetica" pitchFamily="34" charset="0"/>
              </a:rPr>
              <a:t>field</a:t>
            </a:r>
            <a:r>
              <a:rPr lang="en-US" dirty="0" smtClean="0">
                <a:latin typeface="Helvetica" pitchFamily="34" charset="0"/>
              </a:rPr>
              <a:t> is a data category such as “First Name.” A </a:t>
            </a:r>
            <a:r>
              <a:rPr lang="en-US" i="0" dirty="0" smtClean="0">
                <a:latin typeface="Helvetica" pitchFamily="34" charset="0"/>
              </a:rPr>
              <a:t>record</a:t>
            </a:r>
            <a:r>
              <a:rPr lang="en-US" dirty="0" smtClean="0">
                <a:latin typeface="Helvetica" pitchFamily="34" charset="0"/>
              </a:rPr>
              <a:t> is a collection of related fields. A </a:t>
            </a:r>
            <a:r>
              <a:rPr lang="en-US" i="0" dirty="0" smtClean="0">
                <a:latin typeface="Helvetica" pitchFamily="34" charset="0"/>
              </a:rPr>
              <a:t>table</a:t>
            </a:r>
            <a:r>
              <a:rPr lang="en-US" dirty="0" smtClean="0">
                <a:latin typeface="Helvetica" pitchFamily="34" charset="0"/>
              </a:rPr>
              <a:t> groups related records together.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 note taking software examples: </a:t>
            </a:r>
          </a:p>
          <a:p>
            <a:pPr>
              <a:buFont typeface="Arial" pitchFamily="34" charset="0"/>
              <a:buChar char="•"/>
            </a:pPr>
            <a:r>
              <a:rPr lang="en-US" sz="1200" kern="1200" dirty="0" err="1" smtClean="0">
                <a:solidFill>
                  <a:schemeClr val="tx1"/>
                </a:solidFill>
                <a:latin typeface="Arial" charset="0"/>
                <a:ea typeface="+mn-ea"/>
                <a:cs typeface="+mn-cs"/>
              </a:rPr>
              <a:t>Evernote</a:t>
            </a:r>
            <a:r>
              <a:rPr lang="en-US" sz="1200" kern="1200" dirty="0" smtClean="0">
                <a:solidFill>
                  <a:schemeClr val="tx1"/>
                </a:solidFill>
                <a:latin typeface="Arial" charset="0"/>
                <a:ea typeface="+mn-ea"/>
                <a:cs typeface="+mn-cs"/>
              </a:rPr>
              <a:t> allows you to take notes via the Web, your phone, or your computer and then sync your notes between the Web, your phone, and any computer. You can save text, audio, and images, as well as screen captures, Web pages, and photos. </a:t>
            </a:r>
          </a:p>
          <a:p>
            <a:pPr>
              <a:buFont typeface="Arial" pitchFamily="34" charset="0"/>
              <a:buChar char="•"/>
            </a:pPr>
            <a:r>
              <a:rPr lang="en-US" sz="1200" kern="1200" dirty="0" err="1" smtClean="0">
                <a:solidFill>
                  <a:schemeClr val="tx1"/>
                </a:solidFill>
                <a:latin typeface="Arial" charset="0"/>
                <a:ea typeface="+mn-ea"/>
                <a:cs typeface="+mn-cs"/>
              </a:rPr>
              <a:t>StickyNotes</a:t>
            </a:r>
            <a:r>
              <a:rPr lang="en-US" sz="1200" kern="1200" dirty="0" smtClean="0">
                <a:solidFill>
                  <a:schemeClr val="tx1"/>
                </a:solidFill>
                <a:latin typeface="Arial" charset="0"/>
                <a:ea typeface="+mn-ea"/>
                <a:cs typeface="+mn-cs"/>
              </a:rPr>
              <a:t> are digital equivalents of paper sticky notes. These notes can be customized, saved, and shared via e-mail, and they even have reminders.</a:t>
            </a:r>
            <a:endParaRPr lang="en-US" dirty="0"/>
          </a:p>
        </p:txBody>
      </p:sp>
      <p:sp>
        <p:nvSpPr>
          <p:cNvPr id="4" name="Slide Number Placeholder 3"/>
          <p:cNvSpPr>
            <a:spLocks noGrp="1"/>
          </p:cNvSpPr>
          <p:nvPr>
            <p:ph type="sldNum" sz="quarter" idx="10"/>
          </p:nvPr>
        </p:nvSpPr>
        <p:spPr/>
        <p:txBody>
          <a:bodyPr/>
          <a:lstStyle/>
          <a:p>
            <a:pPr>
              <a:defRPr/>
            </a:pPr>
            <a:fld id="{EE11B6FD-D2A6-44A4-9B9B-BFF7E812A4B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81E4737-6B50-449D-92D5-8FC3D9FAED56}" type="slidenum">
              <a:rPr lang="en-US" smtClean="0"/>
              <a:pPr/>
              <a:t>16</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Most productivity software suites contain some form of </a:t>
            </a:r>
            <a:r>
              <a:rPr lang="en-US" i="0" dirty="0" smtClean="0">
                <a:latin typeface="Helvetica" pitchFamily="34" charset="0"/>
              </a:rPr>
              <a:t>personal information manager (PIM) software</a:t>
            </a:r>
            <a:r>
              <a:rPr lang="en-US" dirty="0" smtClean="0">
                <a:latin typeface="Helvetica" pitchFamily="34" charset="0"/>
              </a:rPr>
              <a:t>. These programs strive to replace the management tools found on a traditional desk, such as a calendar, address book, notepad, and to-do list. </a:t>
            </a:r>
          </a:p>
          <a:p>
            <a:pPr eaLnBrk="1" hangingPunct="1">
              <a:buFontTx/>
              <a:buChar char="•"/>
            </a:pPr>
            <a:r>
              <a:rPr lang="en-US" dirty="0" smtClean="0">
                <a:latin typeface="Helvetica" pitchFamily="34" charset="0"/>
              </a:rPr>
              <a:t>Some PIMs contain e-mail management features so that you can receive and send e-mail messages, and also organize them into various folders, prioritize them, and coordinate them with other activities in your calendar.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D4AC0810-B24B-4D9C-B57F-5611937628D5}" type="slidenum">
              <a:rPr lang="en-US" smtClean="0"/>
              <a:pPr/>
              <a:t>17</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en-US" dirty="0" smtClean="0">
                <a:latin typeface="Helvetica" pitchFamily="34" charset="0"/>
              </a:rPr>
              <a:t>Whether you are working on a word processing document, spreadsheet, database, or slide presentation, there are several tools you can use to increase your efficiency:</a:t>
            </a:r>
          </a:p>
          <a:p>
            <a:pPr lvl="0" eaLnBrk="1" hangingPunct="1">
              <a:spcBef>
                <a:spcPts val="400"/>
              </a:spcBef>
              <a:spcAft>
                <a:spcPts val="200"/>
              </a:spcAft>
              <a:buFontTx/>
              <a:buChar char="•"/>
            </a:pPr>
            <a:r>
              <a:rPr lang="en-US" i="0" dirty="0" smtClean="0"/>
              <a:t>Wizards</a:t>
            </a:r>
            <a:r>
              <a:rPr lang="en-US" dirty="0" smtClean="0"/>
              <a:t> are step-by-step guides that walk you through the necessary steps to complete a complicated task. At each step, the wizard asks you questions. Based on your responses, the wizard helps you complete that portion of the task.</a:t>
            </a:r>
          </a:p>
          <a:p>
            <a:pPr marL="0" marR="0" lvl="0" indent="0" algn="l" defTabSz="914400" rtl="0" eaLnBrk="1" fontAlgn="base" latinLnBrk="0" hangingPunct="1">
              <a:lnSpc>
                <a:spcPct val="100000"/>
              </a:lnSpc>
              <a:spcBef>
                <a:spcPts val="400"/>
              </a:spcBef>
              <a:spcAft>
                <a:spcPts val="200"/>
              </a:spcAft>
              <a:buClrTx/>
              <a:buSzTx/>
              <a:buFontTx/>
              <a:buChar char="•"/>
              <a:tabLst/>
              <a:defRPr/>
            </a:pPr>
            <a:r>
              <a:rPr lang="en-US" i="0" dirty="0" smtClean="0"/>
              <a:t>Templates</a:t>
            </a:r>
            <a:r>
              <a:rPr lang="en-US" dirty="0" smtClean="0"/>
              <a:t> are forms included in many productivity applications that provide the basic structure for a particular kind of document, spreadsheet, or presentation.</a:t>
            </a:r>
          </a:p>
          <a:p>
            <a:pPr marL="0" marR="0" lvl="0" indent="0" algn="l" defTabSz="914400" rtl="0" eaLnBrk="1" fontAlgn="base" latinLnBrk="0" hangingPunct="1">
              <a:lnSpc>
                <a:spcPct val="100000"/>
              </a:lnSpc>
              <a:spcBef>
                <a:spcPts val="400"/>
              </a:spcBef>
              <a:spcAft>
                <a:spcPts val="200"/>
              </a:spcAft>
              <a:buClrTx/>
              <a:buSzTx/>
              <a:buFontTx/>
              <a:buChar char="•"/>
              <a:tabLst/>
              <a:defRPr/>
            </a:pPr>
            <a:r>
              <a:rPr lang="en-US" i="0" dirty="0" smtClean="0"/>
              <a:t>Macros</a:t>
            </a:r>
            <a:r>
              <a:rPr lang="en-US" dirty="0" smtClean="0"/>
              <a:t> are small programs that group a series of commands to run as a single command. Macros are best used to automate a routine task or a complex series of commands that must be run frequently.</a:t>
            </a:r>
          </a:p>
          <a:p>
            <a:pPr lvl="0" eaLnBrk="1" hangingPunct="1">
              <a:spcBef>
                <a:spcPts val="400"/>
              </a:spcBef>
              <a:spcAft>
                <a:spcPts val="200"/>
              </a:spcAft>
              <a:buFontTx/>
              <a:buNone/>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AE3E9CBD-9CAC-4450-9B9E-ED1D60DA9EA3}" type="slidenum">
              <a:rPr lang="en-US" smtClean="0"/>
              <a:pPr/>
              <a:t>18</a:t>
            </a:fld>
            <a:endParaRPr lang="en-U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An </a:t>
            </a:r>
            <a:r>
              <a:rPr lang="en-US" i="0" dirty="0" smtClean="0">
                <a:latin typeface="Helvetica" pitchFamily="34" charset="0"/>
              </a:rPr>
              <a:t>integrated software application</a:t>
            </a:r>
            <a:r>
              <a:rPr lang="en-US" dirty="0" smtClean="0">
                <a:latin typeface="Helvetica" pitchFamily="34" charset="0"/>
              </a:rPr>
              <a:t> incorporates the most commonly used tools of many productivity software programs into one integrated stand-alone program. They don’t include many of the more complex features of the stand-alone productivity software applications and cost</a:t>
            </a:r>
            <a:r>
              <a:rPr lang="en-US" baseline="0" dirty="0" smtClean="0">
                <a:latin typeface="Helvetica" pitchFamily="34" charset="0"/>
              </a:rPr>
              <a:t> less than individual programs</a:t>
            </a:r>
            <a:r>
              <a:rPr lang="en-US" dirty="0" smtClean="0">
                <a:latin typeface="Helvetica" pitchFamily="34" charset="0"/>
              </a:rPr>
              <a:t>. </a:t>
            </a:r>
          </a:p>
          <a:p>
            <a:pPr eaLnBrk="1" hangingPunct="1">
              <a:buFontTx/>
              <a:buChar char="•"/>
            </a:pPr>
            <a:r>
              <a:rPr lang="en-US" dirty="0" smtClean="0">
                <a:latin typeface="Helvetica" pitchFamily="34" charset="0"/>
              </a:rPr>
              <a:t>Microsoft Works is an example of an integrated software application that includes word processing, spreadsheet, and database functionality. </a:t>
            </a:r>
          </a:p>
          <a:p>
            <a:pPr eaLnBrk="1" hangingPunct="1">
              <a:buFontTx/>
              <a:buChar char="•"/>
            </a:pPr>
            <a:r>
              <a:rPr lang="en-US" dirty="0" smtClean="0">
                <a:latin typeface="Helvetica" pitchFamily="34" charset="0"/>
              </a:rPr>
              <a:t>A</a:t>
            </a:r>
            <a:r>
              <a:rPr lang="en-US" b="1" dirty="0" smtClean="0">
                <a:latin typeface="Helvetica" pitchFamily="34" charset="0"/>
              </a:rPr>
              <a:t> </a:t>
            </a:r>
            <a:r>
              <a:rPr lang="en-US" i="0" dirty="0" smtClean="0">
                <a:latin typeface="Helvetica" pitchFamily="34" charset="0"/>
              </a:rPr>
              <a:t>software suite</a:t>
            </a:r>
            <a:r>
              <a:rPr lang="en-US" dirty="0" smtClean="0">
                <a:latin typeface="Helvetica" pitchFamily="34" charset="0"/>
              </a:rPr>
              <a:t> is a group of software programs bundled together as a package. Because the programs come</a:t>
            </a:r>
            <a:r>
              <a:rPr lang="en-US" baseline="0" dirty="0" smtClean="0">
                <a:latin typeface="Helvetica" pitchFamily="34" charset="0"/>
              </a:rPr>
              <a:t> from the same developer, they work well together and share common features.</a:t>
            </a:r>
            <a:r>
              <a:rPr lang="en-US" dirty="0" smtClean="0">
                <a:latin typeface="Helvetica" pitchFamily="34" charset="0"/>
              </a:rPr>
              <a:t> </a:t>
            </a:r>
          </a:p>
          <a:p>
            <a:pPr eaLnBrk="1" hangingPunct="1">
              <a:buFontTx/>
              <a:buChar char="•"/>
            </a:pPr>
            <a:r>
              <a:rPr lang="en-US" dirty="0" smtClean="0">
                <a:latin typeface="Helvetica" pitchFamily="34" charset="0"/>
              </a:rPr>
              <a:t>Microsoft Office is one example of the many types of software suites on the market today. You can also buy different versions of the same suite, the difference among them being the combination of software applications included in each version.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5B9E17D6-40B2-474B-868F-90F486C088EF}" type="slidenum">
              <a:rPr lang="en-US" smtClean="0"/>
              <a:pPr/>
              <a:t>19</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buFontTx/>
              <a:buChar char="•"/>
            </a:pPr>
            <a:r>
              <a:rPr lang="en-US" i="0" dirty="0" smtClean="0">
                <a:latin typeface="Helvetica" pitchFamily="34" charset="0"/>
              </a:rPr>
              <a:t>Tax preparation software</a:t>
            </a:r>
            <a:r>
              <a:rPr lang="en-US" dirty="0" smtClean="0">
                <a:latin typeface="Helvetica" pitchFamily="34" charset="0"/>
              </a:rPr>
              <a:t> enables you to prepare your taxes on your own rather than hiring a professional. Each program offers a complete set of tax forms and instructions as well as expert advice on how to complete each form. TurboTax and H &amp; R Block At Home software also have Web-based versions.</a:t>
            </a:r>
          </a:p>
          <a:p>
            <a:pPr eaLnBrk="1" hangingPunct="1">
              <a:buFontTx/>
              <a:buChar char="•"/>
            </a:pPr>
            <a:r>
              <a:rPr lang="en-US" i="0" dirty="0" smtClean="0">
                <a:latin typeface="Helvetica" pitchFamily="34" charset="0"/>
              </a:rPr>
              <a:t>Financial planning software</a:t>
            </a:r>
            <a:r>
              <a:rPr lang="en-US" b="1" dirty="0" smtClean="0">
                <a:latin typeface="Helvetica" pitchFamily="34" charset="0"/>
              </a:rPr>
              <a:t> </a:t>
            </a:r>
            <a:r>
              <a:rPr lang="en-US" dirty="0" smtClean="0">
                <a:latin typeface="Helvetica" pitchFamily="34" charset="0"/>
              </a:rPr>
              <a:t>helps you manage your daily finances. These programs include electronic checkbook registers and automatic bill payment tools. With these features, you can print checks from your computer or make your regular monthly payments with automatically scheduled online payments. Web-based programs are also gaining in popularity. These can also be accessed from </a:t>
            </a:r>
            <a:r>
              <a:rPr lang="en-US" dirty="0" err="1" smtClean="0">
                <a:latin typeface="Helvetica" pitchFamily="34" charset="0"/>
              </a:rPr>
              <a:t>smartphones</a:t>
            </a:r>
            <a:r>
              <a:rPr lang="en-US" dirty="0" smtClean="0">
                <a:latin typeface="Helvetica" pitchFamily="34"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ECB2185D-D330-43E2-A876-32CA7753F5E2}" type="slidenum">
              <a:rPr lang="en-US" smtClean="0"/>
              <a:pPr/>
              <a:t>2</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dirty="0" smtClean="0"/>
              <a:t>Topics in this chapter include:</a:t>
            </a:r>
          </a:p>
          <a:p>
            <a:pPr marL="171450" indent="-171450" eaLnBrk="1" hangingPunct="1">
              <a:buFont typeface="Arial" pitchFamily="34" charset="0"/>
              <a:buChar char="•"/>
            </a:pPr>
            <a:r>
              <a:rPr lang="en-US" dirty="0" smtClean="0"/>
              <a:t>Application vs. system software</a:t>
            </a:r>
          </a:p>
          <a:p>
            <a:pPr marL="171450" indent="-171450" eaLnBrk="1" hangingPunct="1">
              <a:buFont typeface="Arial" pitchFamily="34" charset="0"/>
              <a:buChar char="•"/>
            </a:pPr>
            <a:r>
              <a:rPr lang="en-US" dirty="0" smtClean="0"/>
              <a:t>Productivity software</a:t>
            </a:r>
          </a:p>
          <a:p>
            <a:pPr marL="171450" indent="-171450" eaLnBrk="1" hangingPunct="1">
              <a:buFont typeface="Arial" pitchFamily="34" charset="0"/>
              <a:buChar char="•"/>
            </a:pPr>
            <a:r>
              <a:rPr lang="en-US" dirty="0" smtClean="0"/>
              <a:t>Multimedia software</a:t>
            </a:r>
          </a:p>
          <a:p>
            <a:pPr marL="171450" indent="-171450" eaLnBrk="1" hangingPunct="1">
              <a:buFont typeface="Arial" pitchFamily="34" charset="0"/>
              <a:buChar char="•"/>
            </a:pPr>
            <a:r>
              <a:rPr lang="en-US" dirty="0" smtClean="0"/>
              <a:t>Entertainment software</a:t>
            </a:r>
          </a:p>
          <a:p>
            <a:pPr marL="171450" indent="-171450" eaLnBrk="1" hangingPunct="1">
              <a:buFont typeface="Arial" pitchFamily="34" charset="0"/>
              <a:buChar char="•"/>
            </a:pPr>
            <a:r>
              <a:rPr lang="en-US" dirty="0" smtClean="0"/>
              <a:t>Educational and reference software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FB6810A6-3DAE-4317-85B3-80EA1E932E5D}" type="slidenum">
              <a:rPr lang="en-US" smtClean="0"/>
              <a:pPr/>
              <a:t>20</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Next</a:t>
            </a:r>
            <a:r>
              <a:rPr lang="en-US" baseline="0" dirty="0" smtClean="0">
                <a:latin typeface="Helvetica" pitchFamily="34" charset="0"/>
              </a:rPr>
              <a:t> we look at several popular types of multimedia software</a:t>
            </a:r>
            <a:r>
              <a:rPr lang="en-US" dirty="0" smtClean="0">
                <a:latin typeface="Helvetica" pitchFamily="34" charset="0"/>
              </a:rPr>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CEB290FA-317C-4956-A1AE-0EC4BDE8D9BB}" type="slidenum">
              <a:rPr lang="en-US" smtClean="0"/>
              <a:pPr/>
              <a:t>21</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buFontTx/>
              <a:buChar char="•"/>
            </a:pPr>
            <a:r>
              <a:rPr lang="en-US" i="0" dirty="0" smtClean="0">
                <a:latin typeface="Times New Roman" pitchFamily="18" charset="0"/>
              </a:rPr>
              <a:t>I</a:t>
            </a:r>
            <a:r>
              <a:rPr lang="en-US" i="0" dirty="0" smtClean="0">
                <a:latin typeface="Helvetica" pitchFamily="34" charset="0"/>
              </a:rPr>
              <a:t>mage editing software</a:t>
            </a:r>
            <a:r>
              <a:rPr lang="en-US" dirty="0" smtClean="0">
                <a:latin typeface="Helvetica" pitchFamily="34" charset="0"/>
              </a:rPr>
              <a:t> (sometimes called </a:t>
            </a:r>
            <a:r>
              <a:rPr lang="en-US" i="0" dirty="0" smtClean="0">
                <a:latin typeface="Helvetica" pitchFamily="34" charset="0"/>
              </a:rPr>
              <a:t>photo</a:t>
            </a:r>
            <a:r>
              <a:rPr lang="en-US" i="0" baseline="0" dirty="0" smtClean="0">
                <a:latin typeface="Helvetica" pitchFamily="34" charset="0"/>
              </a:rPr>
              <a:t> </a:t>
            </a:r>
            <a:r>
              <a:rPr lang="en-US" i="0" dirty="0" smtClean="0">
                <a:latin typeface="Helvetica" pitchFamily="34" charset="0"/>
              </a:rPr>
              <a:t>editing software</a:t>
            </a:r>
            <a:r>
              <a:rPr lang="en-US" dirty="0" smtClean="0">
                <a:latin typeface="Helvetica" pitchFamily="34" charset="0"/>
              </a:rPr>
              <a:t>) enables you to edit photographs and other images.</a:t>
            </a:r>
          </a:p>
          <a:p>
            <a:pPr eaLnBrk="1" hangingPunct="1">
              <a:buFontTx/>
              <a:buChar char="•"/>
            </a:pPr>
            <a:r>
              <a:rPr lang="en-US" dirty="0" smtClean="0">
                <a:latin typeface="Helvetica" pitchFamily="34" charset="0"/>
              </a:rPr>
              <a:t>Image editing software includes tools for basic modifications to digital images such as removing red-eye, modifying color hues, and removing scratches or rips from scanned images of old photos. </a:t>
            </a:r>
          </a:p>
          <a:p>
            <a:pPr eaLnBrk="1" hangingPunct="1">
              <a:buFontTx/>
              <a:buChar char="•"/>
            </a:pPr>
            <a:r>
              <a:rPr lang="en-US" dirty="0" smtClean="0">
                <a:latin typeface="Helvetica" pitchFamily="34" charset="0"/>
              </a:rPr>
              <a:t>Many of these software packages now also include an extensive set of painting tools such as brushes, pens, and artistic-type mediums that allow you to create realistic-looking images as well.</a:t>
            </a:r>
          </a:p>
          <a:p>
            <a:pPr eaLnBrk="1" hangingPunct="1">
              <a:buFontTx/>
              <a:buChar char="•"/>
            </a:pPr>
            <a:r>
              <a:rPr lang="en-US" dirty="0" smtClean="0">
                <a:latin typeface="Helvetica" pitchFamily="34" charset="0"/>
              </a:rPr>
              <a:t>Adobe</a:t>
            </a:r>
            <a:r>
              <a:rPr lang="en-US" b="1" dirty="0" smtClean="0">
                <a:latin typeface="Helvetica" pitchFamily="34" charset="0"/>
              </a:rPr>
              <a:t> </a:t>
            </a:r>
            <a:r>
              <a:rPr lang="en-US" dirty="0" smtClean="0">
                <a:latin typeface="Helvetica" pitchFamily="34" charset="0"/>
              </a:rPr>
              <a:t>Photoshop is a full-featured image editing software application. Other image editing programs are geared toward the casual home user and are included with digital cameras.</a:t>
            </a:r>
          </a:p>
          <a:p>
            <a:pPr eaLnBrk="1" hangingPunct="1">
              <a:buFontTx/>
              <a:buChar char="•"/>
            </a:pPr>
            <a:r>
              <a:rPr lang="en-US" dirty="0" smtClean="0">
                <a:latin typeface="Helvetica" pitchFamily="34" charset="0"/>
              </a:rPr>
              <a:t>Other photo software </a:t>
            </a:r>
            <a:r>
              <a:rPr lang="en-US" altLang="ja-JP" dirty="0" smtClean="0">
                <a:cs typeface="ＭＳ Ｐゴシック"/>
              </a:rPr>
              <a:t>makes it easy to use digital images in new ways. In Microsoft’s Photo Story, you can add text, music, and camera movement to create full-featured slide shows. Using Google’s Picasa, you can create posters or collages. Both products are free. </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198B6C94-CCF4-4E3F-A497-87EBC2FCC342}" type="slidenum">
              <a:rPr lang="en-US" smtClean="0"/>
              <a:pPr/>
              <a:t>22</a:t>
            </a:fld>
            <a:endParaRPr lang="en-U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spcBef>
                <a:spcPts val="400"/>
              </a:spcBef>
              <a:spcAft>
                <a:spcPts val="200"/>
              </a:spcAft>
              <a:buFontTx/>
              <a:buChar char="•"/>
            </a:pPr>
            <a:r>
              <a:rPr lang="en-US" i="0" dirty="0" smtClean="0">
                <a:latin typeface="95 Helvetica Black"/>
              </a:rPr>
              <a:t>You might have a variety of audio files on your hard drive from subscriptions to podcasts, </a:t>
            </a:r>
            <a:r>
              <a:rPr lang="en-US" i="0" baseline="0" dirty="0" smtClean="0">
                <a:latin typeface="95 Helvetica Black"/>
              </a:rPr>
              <a:t>digitizing CDs, or your own compositions.</a:t>
            </a:r>
            <a:r>
              <a:rPr lang="en-US" i="0" dirty="0" smtClean="0">
                <a:latin typeface="95 Helvetica Black"/>
              </a:rPr>
              <a:t> </a:t>
            </a:r>
          </a:p>
          <a:p>
            <a:pPr eaLnBrk="1" hangingPunct="1">
              <a:spcBef>
                <a:spcPts val="400"/>
              </a:spcBef>
              <a:spcAft>
                <a:spcPts val="200"/>
              </a:spcAft>
              <a:buFontTx/>
              <a:buChar char="•"/>
            </a:pPr>
            <a:r>
              <a:rPr lang="en-US" i="0" dirty="0" smtClean="0">
                <a:latin typeface="95 Helvetica Black"/>
              </a:rPr>
              <a:t>MP3,</a:t>
            </a:r>
            <a:r>
              <a:rPr lang="en-US" i="0" baseline="0" dirty="0" smtClean="0">
                <a:latin typeface="95 Helvetica Black"/>
              </a:rPr>
              <a:t> </a:t>
            </a:r>
            <a:r>
              <a:rPr lang="en-US" sz="1200" kern="1200" dirty="0" smtClean="0">
                <a:solidFill>
                  <a:schemeClr val="tx1"/>
                </a:solidFill>
                <a:latin typeface="Arial" charset="0"/>
                <a:ea typeface="+mn-ea"/>
                <a:cs typeface="+mn-cs"/>
              </a:rPr>
              <a:t>short for MPEG-1 Audio Layer 3,</a:t>
            </a:r>
            <a:r>
              <a:rPr lang="en-US" dirty="0" smtClean="0">
                <a:latin typeface="95 Helvetica Black"/>
              </a:rPr>
              <a:t> is an audio compression format that reduces the file size of traditional digital audio files so more files take up less storage </a:t>
            </a:r>
            <a:r>
              <a:rPr lang="en-US" i="0" dirty="0" smtClean="0">
                <a:latin typeface="95 Helvetica Black"/>
              </a:rPr>
              <a:t> </a:t>
            </a:r>
            <a:r>
              <a:rPr lang="en-US" dirty="0" smtClean="0">
                <a:latin typeface="95 Helvetica Black"/>
              </a:rPr>
              <a:t>capacity. </a:t>
            </a:r>
          </a:p>
          <a:p>
            <a:pPr eaLnBrk="1" hangingPunct="1">
              <a:spcBef>
                <a:spcPts val="400"/>
              </a:spcBef>
              <a:spcAft>
                <a:spcPts val="200"/>
              </a:spcAft>
              <a:buFontTx/>
              <a:buChar char="•"/>
            </a:pPr>
            <a:r>
              <a:rPr lang="en-US" dirty="0" smtClean="0">
                <a:latin typeface="95 Helvetica Black"/>
              </a:rPr>
              <a:t>Because of the</a:t>
            </a:r>
            <a:r>
              <a:rPr lang="en-US" baseline="0" dirty="0" smtClean="0">
                <a:latin typeface="95 Helvetica Black"/>
              </a:rPr>
              <a:t> popularity of MP3 files, h</a:t>
            </a:r>
            <a:r>
              <a:rPr lang="en-US" dirty="0" smtClean="0">
                <a:latin typeface="95 Helvetica Black"/>
              </a:rPr>
              <a:t>undreds of digital audio software applications are available to allow you to copy (or rip), play, edit, and organize your MP3 files.</a:t>
            </a:r>
            <a:endParaRPr lang="en-US" i="0" dirty="0" smtClean="0">
              <a:latin typeface="95 Helvetica Black"/>
            </a:endParaRPr>
          </a:p>
          <a:p>
            <a:pPr eaLnBrk="1" hangingPunct="1">
              <a:spcBef>
                <a:spcPts val="400"/>
              </a:spcBef>
              <a:spcAft>
                <a:spcPts val="200"/>
              </a:spcAft>
              <a:buFontTx/>
              <a:buChar char="•"/>
            </a:pPr>
            <a:r>
              <a:rPr lang="en-US" dirty="0" smtClean="0">
                <a:latin typeface="95 Helvetica Black"/>
              </a:rPr>
              <a:t> Audio editing software </a:t>
            </a:r>
            <a:r>
              <a:rPr lang="it-IT" dirty="0" smtClean="0">
                <a:solidFill>
                  <a:srgbClr val="FF00FF"/>
                </a:solidFill>
                <a:latin typeface="Courier"/>
              </a:rPr>
              <a:t>includes tools that allow you to record and edit audio files as well as add special</a:t>
            </a:r>
            <a:r>
              <a:rPr lang="it-IT" baseline="0" dirty="0" smtClean="0">
                <a:solidFill>
                  <a:srgbClr val="FF00FF"/>
                </a:solidFill>
                <a:latin typeface="Courier"/>
              </a:rPr>
              <a:t> sound effects and convert between different audio file formats.</a:t>
            </a:r>
          </a:p>
          <a:p>
            <a:pPr eaLnBrk="1" hangingPunct="1">
              <a:spcBef>
                <a:spcPts val="400"/>
              </a:spcBef>
              <a:spcAft>
                <a:spcPts val="200"/>
              </a:spcAft>
              <a:buFontTx/>
              <a:buChar char="•"/>
            </a:pPr>
            <a:r>
              <a:rPr lang="en-US" dirty="0" smtClean="0">
                <a:latin typeface="95 Helvetica Black"/>
              </a:rPr>
              <a:t> Examp</a:t>
            </a:r>
            <a:r>
              <a:rPr lang="en-US" dirty="0" smtClean="0">
                <a:effectLst/>
              </a:rPr>
              <a:t>les include Audacity and Sony Sound Forge Audio Studio.</a:t>
            </a:r>
            <a:endParaRPr lang="en-US" sz="2400" dirty="0" smtClean="0">
              <a:effectLst/>
            </a:endParaRPr>
          </a:p>
          <a:p>
            <a:pPr eaLnBrk="1" hangingPunct="1">
              <a:spcBef>
                <a:spcPts val="400"/>
              </a:spcBef>
              <a:spcAft>
                <a:spcPts val="200"/>
              </a:spcAft>
              <a:buFontTx/>
              <a:buChar char="•"/>
            </a:pPr>
            <a:endParaRPr lang="en-US" dirty="0" smtClean="0">
              <a:solidFill>
                <a:srgbClr val="FF00FF"/>
              </a:solidFill>
              <a:latin typeface="Courie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198B6C94-CCF4-4E3F-A497-87EBC2FCC342}" type="slidenum">
              <a:rPr lang="en-US" smtClean="0"/>
              <a:pPr/>
              <a:t>23</a:t>
            </a:fld>
            <a:endParaRPr lang="en-U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spcBef>
                <a:spcPts val="400"/>
              </a:spcBef>
              <a:spcAft>
                <a:spcPts val="200"/>
              </a:spcAft>
              <a:buFontTx/>
              <a:buChar char="•"/>
            </a:pPr>
            <a:r>
              <a:rPr lang="en-US" i="0" dirty="0" smtClean="0">
                <a:latin typeface="95 Helvetica Black"/>
              </a:rPr>
              <a:t>Create and edit videos with digital video editing software.</a:t>
            </a:r>
          </a:p>
          <a:p>
            <a:pPr eaLnBrk="1" hangingPunct="1">
              <a:spcBef>
                <a:spcPts val="400"/>
              </a:spcBef>
              <a:spcAft>
                <a:spcPts val="200"/>
              </a:spcAft>
              <a:buFontTx/>
              <a:buChar char="•"/>
            </a:pPr>
            <a:r>
              <a:rPr lang="en-US" i="0" dirty="0" smtClean="0">
                <a:latin typeface="95 Helvetica Black"/>
              </a:rPr>
              <a:t>Different video editing software programs support</a:t>
            </a:r>
            <a:r>
              <a:rPr lang="en-US" i="0" baseline="0" dirty="0" smtClean="0">
                <a:latin typeface="95 Helvetica Black"/>
              </a:rPr>
              <a:t> only a few types of video formats, so choose the one that lists the types of video files you want to edit.</a:t>
            </a:r>
          </a:p>
          <a:p>
            <a:pPr eaLnBrk="1" hangingPunct="1">
              <a:spcBef>
                <a:spcPts val="400"/>
              </a:spcBef>
              <a:spcAft>
                <a:spcPts val="200"/>
              </a:spcAft>
              <a:buFontTx/>
              <a:buChar char="•"/>
            </a:pPr>
            <a:r>
              <a:rPr lang="en-US" i="0" dirty="0" smtClean="0">
                <a:latin typeface="95 Helvetica Black"/>
              </a:rPr>
              <a:t>One popular</a:t>
            </a:r>
            <a:r>
              <a:rPr lang="en-US" i="0" baseline="0" dirty="0" smtClean="0">
                <a:latin typeface="95 Helvetica Black"/>
              </a:rPr>
              <a:t> format is </a:t>
            </a:r>
            <a:r>
              <a:rPr lang="en-US" i="0" dirty="0" smtClean="0">
                <a:latin typeface="95 Helvetica Black"/>
              </a:rPr>
              <a:t>MP4, which is similar to the MP3 format in that it compresses audio and video content into more manageable file sizes</a:t>
            </a:r>
            <a:r>
              <a:rPr lang="en-US" dirty="0" smtClean="0">
                <a:latin typeface="95 Helvetica Black"/>
              </a:rPr>
              <a:t>. This format can be watched</a:t>
            </a:r>
            <a:r>
              <a:rPr lang="en-US" baseline="0" dirty="0" smtClean="0">
                <a:latin typeface="95 Helvetica Black"/>
              </a:rPr>
              <a:t> on an iPod, for instance.</a:t>
            </a:r>
            <a:endParaRPr lang="en-US" dirty="0" smtClean="0">
              <a:latin typeface="95 Helvetica Black"/>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F4BEC510-4403-458B-AD7B-90AA51819F57}" type="slidenum">
              <a:rPr lang="en-US" smtClean="0"/>
              <a:pPr/>
              <a:t>24</a:t>
            </a:fld>
            <a:endParaRPr lang="en-US"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buFontTx/>
              <a:buChar char="•"/>
            </a:pPr>
            <a:r>
              <a:rPr lang="en-US" altLang="ja-JP" dirty="0" smtClean="0">
                <a:cs typeface="ＭＳ Ｐゴシック"/>
              </a:rPr>
              <a:t>Many people add hundreds or even thousands of media files to their hard disk drive. </a:t>
            </a:r>
            <a:r>
              <a:rPr lang="en-US" altLang="ja-JP" i="0" dirty="0" smtClean="0">
                <a:cs typeface="ＭＳ Ｐゴシック"/>
              </a:rPr>
              <a:t>Media management software</a:t>
            </a:r>
            <a:r>
              <a:rPr lang="en-US" altLang="ja-JP" dirty="0" smtClean="0">
                <a:cs typeface="ＭＳ Ｐゴシック"/>
              </a:rPr>
              <a:t> helps them find what they're looking for.</a:t>
            </a:r>
          </a:p>
          <a:p>
            <a:pPr eaLnBrk="1" hangingPunct="1">
              <a:buFontTx/>
              <a:buChar char="•"/>
            </a:pPr>
            <a:r>
              <a:rPr lang="en-US" altLang="ja-JP" dirty="0" smtClean="0">
                <a:cs typeface="ＭＳ Ｐゴシック"/>
              </a:rPr>
              <a:t>Software such as Windows Media Player, </a:t>
            </a:r>
            <a:r>
              <a:rPr lang="en-US" altLang="ja-JP" dirty="0" err="1" smtClean="0">
                <a:cs typeface="ＭＳ Ｐゴシック"/>
              </a:rPr>
              <a:t>Nullsoft</a:t>
            </a:r>
            <a:r>
              <a:rPr lang="en-US" altLang="ja-JP" dirty="0" smtClean="0">
                <a:cs typeface="ＭＳ Ｐゴシック"/>
              </a:rPr>
              <a:t> </a:t>
            </a:r>
            <a:r>
              <a:rPr lang="en-US" altLang="ja-JP" dirty="0" err="1" smtClean="0">
                <a:cs typeface="ＭＳ Ｐゴシック"/>
              </a:rPr>
              <a:t>Winamp</a:t>
            </a:r>
            <a:r>
              <a:rPr lang="en-US" altLang="ja-JP" dirty="0" smtClean="0">
                <a:cs typeface="ＭＳ Ｐゴシック"/>
              </a:rPr>
              <a:t>, or Apple iTunes organizes audio and video files so you can sort, filter, and search your music collection by artist, album, or category.</a:t>
            </a:r>
          </a:p>
          <a:p>
            <a:pPr eaLnBrk="1" hangingPunct="1">
              <a:buFontTx/>
              <a:buChar char="•"/>
            </a:pPr>
            <a:r>
              <a:rPr lang="en-US" altLang="ja-JP" dirty="0" smtClean="0">
                <a:cs typeface="ＭＳ Ｐゴシック"/>
              </a:rPr>
              <a:t>You can manage individual tracks, generate playlists, and even export the files to a database or spreadsheet application. </a:t>
            </a:r>
          </a:p>
          <a:p>
            <a:pPr eaLnBrk="1" hangingPunct="1">
              <a:buFontTx/>
              <a:buChar char="•"/>
            </a:pPr>
            <a:r>
              <a:rPr lang="en-US" altLang="ja-JP" dirty="0" smtClean="0">
                <a:cs typeface="ＭＳ Ｐゴシック"/>
              </a:rPr>
              <a:t>You can burn songs to a CD, and the program will print liner notes that you can place inside the CD case.</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Web-based sites like Snapfish.com, Kodak.com, and Shutterfly.com allow you to edit, store, and share digital photos.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You can create personalized</a:t>
            </a:r>
            <a:r>
              <a:rPr lang="en-US" baseline="0" dirty="0" smtClean="0"/>
              <a:t> online photo albums and have pictures or entire albums printed professionally.</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Google Picasa and Flickr.com offer additional</a:t>
            </a:r>
            <a:r>
              <a:rPr lang="en-US" baseline="0" dirty="0" smtClean="0"/>
              <a:t> photo sharing applications.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E11B6FD-D2A6-44A4-9B9B-BFF7E812A4B8}"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919CA123-DF8B-4DA5-9468-91E49718C881}" type="slidenum">
              <a:rPr lang="en-US" smtClean="0"/>
              <a:pPr/>
              <a:t>26</a:t>
            </a:fld>
            <a:endParaRPr lang="en-US" smtClean="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buFont typeface="Arial" pitchFamily="34" charset="0"/>
              <a:buChar char="•"/>
            </a:pPr>
            <a:r>
              <a:rPr lang="it-IT" dirty="0" smtClean="0">
                <a:solidFill>
                  <a:srgbClr val="FF00FF"/>
                </a:solidFill>
                <a:latin typeface="Courier"/>
              </a:rPr>
              <a:t>Computer games make up the vast majority of entertainment software.</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it-IT" dirty="0" smtClean="0">
                <a:solidFill>
                  <a:srgbClr val="FF00FF"/>
                </a:solidFill>
                <a:latin typeface="Courier"/>
              </a:rPr>
              <a:t>As with any computer software, you need to make sure your system has enough processing power, memory (RAM), and hard disk capacity to run the program. Because games often push the limit of sound and video quality, you need to ensure your system has the appropriate sound cards, video cards, speakers, monitor, and CD or DVD drives as well.</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it-IT" dirty="0" smtClean="0">
                <a:solidFill>
                  <a:srgbClr val="FF00FF"/>
                </a:solidFill>
                <a:latin typeface="Courier"/>
              </a:rPr>
              <a:t>Some</a:t>
            </a:r>
            <a:r>
              <a:rPr lang="it-IT" baseline="0" dirty="0" smtClean="0">
                <a:solidFill>
                  <a:srgbClr val="FF00FF"/>
                </a:solidFill>
                <a:latin typeface="Courier"/>
              </a:rPr>
              <a:t> software might require a special controller to play the game. The controllers for Rock Band are pictured here. </a:t>
            </a:r>
            <a:endParaRPr lang="en-US" dirty="0" smtClean="0">
              <a:solidFill>
                <a:srgbClr val="FF00FF"/>
              </a:solidFill>
              <a:latin typeface="Courie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919CA123-DF8B-4DA5-9468-91E49718C881}" type="slidenum">
              <a:rPr lang="en-US" smtClean="0"/>
              <a:pPr/>
              <a:t>27</a:t>
            </a:fld>
            <a:endParaRPr lang="en-US" smtClean="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it-IT" dirty="0" smtClean="0">
                <a:solidFill>
                  <a:srgbClr val="FF00FF"/>
                </a:solidFill>
                <a:latin typeface="Courier"/>
              </a:rPr>
              <a:t>The Entertainment Software Rating Board (ESRB) was established in 1994</a:t>
            </a:r>
            <a:r>
              <a:rPr lang="it-IT" baseline="0" dirty="0" smtClean="0">
                <a:solidFill>
                  <a:srgbClr val="FF00FF"/>
                </a:solidFill>
                <a:latin typeface="Courier"/>
              </a:rPr>
              <a:t> by the Entertainment Software Association.</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it-IT" baseline="0" dirty="0" smtClean="0">
                <a:solidFill>
                  <a:srgbClr val="FF00FF"/>
                </a:solidFill>
                <a:latin typeface="Courier"/>
              </a:rPr>
              <a:t>The ESRB’s rating system has two parts: rating symbols that suggest age appropriateness, and content descriptors that point out elements that triggered the rating.</a:t>
            </a:r>
            <a:endParaRPr lang="en-US" dirty="0" smtClean="0">
              <a:solidFill>
                <a:srgbClr val="FF00FF"/>
              </a:solidFill>
              <a:latin typeface="Courie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77D9C436-35E1-4694-A13D-2EBCF7E698BE}" type="slidenum">
              <a:rPr lang="en-US" smtClean="0"/>
              <a:pPr/>
              <a:t>28</a:t>
            </a:fld>
            <a:endParaRPr lang="en-US" smtClean="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buFontTx/>
              <a:buChar char="•"/>
            </a:pPr>
            <a:r>
              <a:rPr lang="en-US" i="0" dirty="0" smtClean="0">
                <a:latin typeface="Helvetica" pitchFamily="34" charset="0"/>
              </a:rPr>
              <a:t>Educational software</a:t>
            </a:r>
            <a:r>
              <a:rPr lang="en-US" dirty="0" smtClean="0">
                <a:latin typeface="Helvetica" pitchFamily="34" charset="0"/>
              </a:rPr>
              <a:t> refers to the variety of software applications on the market that offer some form of instruction or training. </a:t>
            </a:r>
          </a:p>
          <a:p>
            <a:pPr eaLnBrk="1" hangingPunct="1">
              <a:buFontTx/>
              <a:buChar char="•"/>
            </a:pPr>
            <a:r>
              <a:rPr lang="en-US" dirty="0" smtClean="0">
                <a:latin typeface="Helvetica" pitchFamily="34" charset="0"/>
              </a:rPr>
              <a:t>Electronic reference software such as encyclopedias, atlases, and</a:t>
            </a:r>
            <a:r>
              <a:rPr lang="en-US" baseline="0" dirty="0" smtClean="0">
                <a:latin typeface="Helvetica" pitchFamily="34" charset="0"/>
              </a:rPr>
              <a:t> </a:t>
            </a:r>
            <a:r>
              <a:rPr lang="en-US" dirty="0" smtClean="0">
                <a:latin typeface="Helvetica" pitchFamily="34" charset="0"/>
              </a:rPr>
              <a:t>dictionaries are available on CDs and DVDs</a:t>
            </a:r>
            <a:r>
              <a:rPr lang="en-US" baseline="0" dirty="0" smtClean="0">
                <a:latin typeface="Helvetica" pitchFamily="34" charset="0"/>
              </a:rPr>
              <a:t> as well as online.</a:t>
            </a:r>
            <a:endParaRPr lang="en-US" i="1" dirty="0" smtClean="0">
              <a:latin typeface="Helvetica"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ECBBF96F-E17D-4B0E-861B-F20BA532E759}" type="slidenum">
              <a:rPr lang="en-US" smtClean="0"/>
              <a:pPr/>
              <a:t>29</a:t>
            </a:fld>
            <a:endParaRPr 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buFontTx/>
              <a:buChar char="•"/>
            </a:pPr>
            <a:r>
              <a:rPr lang="en-US" i="0" dirty="0" smtClean="0">
                <a:latin typeface="Helvetica" pitchFamily="34" charset="0"/>
              </a:rPr>
              <a:t>Drawing software</a:t>
            </a:r>
            <a:r>
              <a:rPr lang="en-US" b="1" dirty="0" smtClean="0">
                <a:latin typeface="Helvetica" pitchFamily="34" charset="0"/>
              </a:rPr>
              <a:t> </a:t>
            </a:r>
            <a:r>
              <a:rPr lang="en-US" dirty="0" smtClean="0">
                <a:latin typeface="Helvetica" pitchFamily="34" charset="0"/>
              </a:rPr>
              <a:t>(or</a:t>
            </a:r>
            <a:r>
              <a:rPr lang="en-US" b="1" dirty="0" smtClean="0">
                <a:latin typeface="Helvetica" pitchFamily="34" charset="0"/>
              </a:rPr>
              <a:t> </a:t>
            </a:r>
            <a:r>
              <a:rPr lang="en-US" i="0" dirty="0" smtClean="0">
                <a:latin typeface="Helvetica" pitchFamily="34" charset="0"/>
              </a:rPr>
              <a:t>illustration software</a:t>
            </a:r>
            <a:r>
              <a:rPr lang="en-US" dirty="0" smtClean="0">
                <a:latin typeface="Helvetica" pitchFamily="34" charset="0"/>
              </a:rPr>
              <a:t>)</a:t>
            </a:r>
            <a:r>
              <a:rPr lang="en-US" b="1" dirty="0" smtClean="0">
                <a:latin typeface="Helvetica" pitchFamily="34" charset="0"/>
              </a:rPr>
              <a:t> </a:t>
            </a:r>
            <a:r>
              <a:rPr lang="en-US" dirty="0" smtClean="0">
                <a:latin typeface="Helvetica" pitchFamily="34" charset="0"/>
              </a:rPr>
              <a:t>lets you create or edit two-dimensional, line-based drawings such as technical diagrams or original </a:t>
            </a:r>
            <a:r>
              <a:rPr lang="en-US" dirty="0" err="1" smtClean="0">
                <a:latin typeface="Helvetica" pitchFamily="34" charset="0"/>
              </a:rPr>
              <a:t>nonphotographic</a:t>
            </a:r>
            <a:r>
              <a:rPr lang="en-US" dirty="0" smtClean="0">
                <a:latin typeface="Helvetica" pitchFamily="34" charset="0"/>
              </a:rPr>
              <a:t> drawings, animations, and illustrations using standard drawing and painting tools such as pens, pencils, and paintbrushes. </a:t>
            </a:r>
          </a:p>
          <a:p>
            <a:pPr eaLnBrk="1" hangingPunct="1">
              <a:buFontTx/>
              <a:buChar char="•"/>
            </a:pPr>
            <a:r>
              <a:rPr lang="en-US" dirty="0" smtClean="0">
                <a:latin typeface="Helvetica" pitchFamily="34" charset="0"/>
              </a:rPr>
              <a:t>Software applications such as Adobe Illustrator include tools that let you create professional-quality illustrations. </a:t>
            </a:r>
          </a:p>
          <a:p>
            <a:pPr eaLnBrk="1" hangingPunct="1">
              <a:buFontTx/>
              <a:buChar char="•"/>
            </a:pPr>
            <a:r>
              <a:rPr lang="en-US" dirty="0" smtClean="0">
                <a:latin typeface="Helvetica" pitchFamily="34" charset="0"/>
              </a:rPr>
              <a:t>Microsoft Visio is a program used to create technical drawings, maps, basic block diagrams, networking and engineering flowcharts, and project schedules.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ECB2185D-D330-43E2-A876-32CA7753F5E2}" type="slidenum">
              <a:rPr lang="en-US" smtClean="0"/>
              <a:pPr/>
              <a:t>3</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t>Drawing software</a:t>
            </a:r>
          </a:p>
          <a:p>
            <a:pPr marL="171450" indent="-171450" eaLnBrk="1" hangingPunct="1">
              <a:buFont typeface="Arial" pitchFamily="34" charset="0"/>
              <a:buChar char="•"/>
            </a:pPr>
            <a:r>
              <a:rPr lang="en-US" dirty="0" smtClean="0"/>
              <a:t>Business software</a:t>
            </a:r>
          </a:p>
          <a:p>
            <a:pPr marL="171450" indent="-171450" eaLnBrk="1" hangingPunct="1">
              <a:buFont typeface="Arial" pitchFamily="34" charset="0"/>
              <a:buChar char="•"/>
            </a:pPr>
            <a:r>
              <a:rPr lang="en-US" dirty="0" smtClean="0"/>
              <a:t>Getting help with software</a:t>
            </a:r>
          </a:p>
          <a:p>
            <a:pPr marL="171450" indent="-171450" eaLnBrk="1" hangingPunct="1">
              <a:buFont typeface="Arial" pitchFamily="34" charset="0"/>
              <a:buChar char="•"/>
            </a:pPr>
            <a:r>
              <a:rPr lang="en-US" dirty="0" smtClean="0"/>
              <a:t>Acquiring software</a:t>
            </a:r>
          </a:p>
          <a:p>
            <a:pPr marL="171450" indent="-171450" eaLnBrk="1" hangingPunct="1">
              <a:buFont typeface="Arial" pitchFamily="34" charset="0"/>
              <a:buChar char="•"/>
            </a:pPr>
            <a:r>
              <a:rPr lang="en-US" dirty="0" smtClean="0"/>
              <a:t>Installing and uninstalling software</a:t>
            </a:r>
          </a:p>
          <a:p>
            <a:pPr marL="171450" indent="-171450" eaLnBrk="1" hangingPunct="1">
              <a:buFont typeface="Arial" pitchFamily="34" charset="0"/>
              <a:buChar char="•"/>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A986ACB2-6DE0-4532-8F29-39FB8CADC2CE}" type="slidenum">
              <a:rPr lang="en-US" smtClean="0"/>
              <a:pPr/>
              <a:t>30</a:t>
            </a:fld>
            <a:endParaRPr lang="en-US"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Char char="•"/>
              <a:tabLst/>
              <a:defRPr/>
            </a:pPr>
            <a:r>
              <a:rPr lang="en-US" dirty="0" smtClean="0">
                <a:latin typeface="Helvetica" pitchFamily="34" charset="0"/>
              </a:rPr>
              <a:t>If you</a:t>
            </a:r>
            <a:r>
              <a:rPr lang="en-US" baseline="0" dirty="0" smtClean="0">
                <a:latin typeface="Helvetica" pitchFamily="34" charset="0"/>
              </a:rPr>
              <a:t> run a business from your home, there are several helpful programs to consider. We look at each of the programs listed and the functions they perform over the next few slides</a:t>
            </a:r>
            <a:r>
              <a:rPr lang="en-US" dirty="0" smtClean="0">
                <a:latin typeface="Helvetica" pitchFamily="34" charset="0"/>
              </a:rPr>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A986ACB2-6DE0-4532-8F29-39FB8CADC2CE}" type="slidenum">
              <a:rPr lang="en-US" smtClean="0"/>
              <a:pPr/>
              <a:t>31</a:t>
            </a:fld>
            <a:endParaRPr lang="en-US"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buFontTx/>
              <a:buChar char="•"/>
            </a:pPr>
            <a:r>
              <a:rPr lang="it-IT" dirty="0" smtClean="0">
                <a:solidFill>
                  <a:srgbClr val="FF00FF"/>
                </a:solidFill>
                <a:latin typeface="Courier"/>
              </a:rPr>
              <a:t>A number of software packages are designed to organize and help with the day-to-day operations of a typical business. </a:t>
            </a:r>
          </a:p>
          <a:p>
            <a:pPr eaLnBrk="1" hangingPunct="1">
              <a:buFontTx/>
              <a:buChar char="•"/>
            </a:pPr>
            <a:r>
              <a:rPr lang="it-IT" i="0" dirty="0" smtClean="0">
                <a:solidFill>
                  <a:srgbClr val="FF00FF"/>
                </a:solidFill>
                <a:latin typeface="Courier"/>
              </a:rPr>
              <a:t>Accounting software</a:t>
            </a:r>
            <a:r>
              <a:rPr lang="it-IT" dirty="0" smtClean="0">
                <a:solidFill>
                  <a:srgbClr val="FF00FF"/>
                </a:solidFill>
                <a:latin typeface="Courier"/>
              </a:rPr>
              <a:t> helps small-business owners manage their finances more efficiently by providing tools for tracking accounts receivable and accounts payable.</a:t>
            </a:r>
          </a:p>
          <a:p>
            <a:pPr eaLnBrk="1" hangingPunct="1">
              <a:buFontTx/>
              <a:buChar char="•"/>
            </a:pPr>
            <a:r>
              <a:rPr lang="it-IT" dirty="0" smtClean="0">
                <a:solidFill>
                  <a:srgbClr val="FF00FF"/>
                </a:solidFill>
                <a:latin typeface="Courier"/>
              </a:rPr>
              <a:t>In addition, these applications offer inventory management plus payroll and billing tools. </a:t>
            </a:r>
          </a:p>
          <a:p>
            <a:pPr eaLnBrk="1" hangingPunct="1">
              <a:buFontTx/>
              <a:buChar char="•"/>
            </a:pPr>
            <a:r>
              <a:rPr lang="it-IT" dirty="0" smtClean="0">
                <a:solidFill>
                  <a:srgbClr val="FF00FF"/>
                </a:solidFill>
                <a:latin typeface="Courier"/>
              </a:rPr>
              <a:t>Examples of accounting software applications include Intuit QuickBooks and Peachtree by Sage. Both programs include templates for invoices, statements, and financial reports so that small-business owners can create common forms and reports.</a:t>
            </a:r>
            <a:endParaRPr lang="en-US" dirty="0" smtClean="0">
              <a:solidFill>
                <a:srgbClr val="FF00FF"/>
              </a:solidFill>
              <a:latin typeface="Courie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C9EDDB1A-4DAF-4AA7-AA5E-121892AE741D}" type="slidenum">
              <a:rPr lang="en-US" smtClean="0"/>
              <a:pPr/>
              <a:t>32</a:t>
            </a:fld>
            <a:endParaRPr lang="en-US" smtClean="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buFontTx/>
              <a:buChar char="•"/>
            </a:pPr>
            <a:r>
              <a:rPr lang="en-US" i="0" dirty="0" smtClean="0">
                <a:latin typeface="Helvetica" pitchFamily="34" charset="0"/>
              </a:rPr>
              <a:t>Desktop publishing (DTP) software</a:t>
            </a:r>
            <a:r>
              <a:rPr lang="en-US" dirty="0" smtClean="0">
                <a:latin typeface="Helvetica" pitchFamily="34" charset="0"/>
              </a:rPr>
              <a:t> allows you to incorporate and arrange graphics and text in your documents in creative ways. </a:t>
            </a:r>
          </a:p>
          <a:p>
            <a:pPr eaLnBrk="1" hangingPunct="1">
              <a:buFontTx/>
              <a:buChar char="•"/>
            </a:pPr>
            <a:r>
              <a:rPr lang="en-US" dirty="0" smtClean="0">
                <a:latin typeface="Helvetica" pitchFamily="34" charset="0"/>
              </a:rPr>
              <a:t>DTP programs offer a variety of tools with which you can format text and graphics. You can easily change the font, size, and style of your text as well as arrange text on the page in different columns, shapes, and patterns. You can import files into your documents from other sources and manipulate graphics. DTP programs also include features that allow you to publish to the Web.</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CC5663C0-5C84-4606-9E1B-39DE161627E9}" type="slidenum">
              <a:rPr lang="en-US" smtClean="0"/>
              <a:pPr/>
              <a:t>33</a:t>
            </a:fld>
            <a:endParaRPr lang="en-US" smtClean="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buFontTx/>
              <a:buChar char="•"/>
            </a:pPr>
            <a:r>
              <a:rPr lang="en-US" i="0" dirty="0" smtClean="0">
                <a:latin typeface="Helvetica" pitchFamily="34" charset="0"/>
              </a:rPr>
              <a:t>Web page authoring software</a:t>
            </a:r>
            <a:r>
              <a:rPr lang="en-US" b="1" dirty="0" smtClean="0">
                <a:latin typeface="Helvetica" pitchFamily="34" charset="0"/>
              </a:rPr>
              <a:t> </a:t>
            </a:r>
            <a:r>
              <a:rPr lang="en-US" dirty="0" smtClean="0">
                <a:latin typeface="Helvetica" pitchFamily="34" charset="0"/>
              </a:rPr>
              <a:t>allows even the novice user to design interesting and interactive Web pages without knowing any HTML code. </a:t>
            </a:r>
          </a:p>
          <a:p>
            <a:pPr eaLnBrk="1" hangingPunct="1">
              <a:buFontTx/>
              <a:buChar char="•"/>
            </a:pPr>
            <a:r>
              <a:rPr lang="en-US" dirty="0" smtClean="0">
                <a:latin typeface="Helvetica" pitchFamily="34" charset="0"/>
              </a:rPr>
              <a:t>Web page authoring applications often include wizards, templates, and reference materials to help you easily complete most Web page authoring tasks. </a:t>
            </a:r>
          </a:p>
          <a:p>
            <a:pPr eaLnBrk="1" hangingPunct="1">
              <a:buFontTx/>
              <a:buChar char="•"/>
            </a:pPr>
            <a:r>
              <a:rPr lang="en-US" dirty="0" smtClean="0">
                <a:latin typeface="Helvetica" pitchFamily="34" charset="0"/>
              </a:rPr>
              <a:t>Most Microsoft Office programs, such as Word, have options to convert your file to a Web page.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5E326FBD-7E86-4E25-9E10-DA3043AA08AF}" type="slidenum">
              <a:rPr lang="en-US" smtClean="0"/>
              <a:pPr/>
              <a:t>34</a:t>
            </a:fld>
            <a:endParaRPr lang="en-US" smtClean="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buFontTx/>
              <a:buChar char="•"/>
            </a:pPr>
            <a:r>
              <a:rPr lang="en-US" dirty="0" smtClean="0"/>
              <a:t>There are specialized programs for a number of important business tasks, like writing business and marketing plans. </a:t>
            </a:r>
          </a:p>
          <a:p>
            <a:pPr eaLnBrk="1" hangingPunct="1">
              <a:buFontTx/>
              <a:buChar char="•"/>
            </a:pPr>
            <a:r>
              <a:rPr lang="en-US" i="0" dirty="0" smtClean="0">
                <a:latin typeface="Helvetica" pitchFamily="34" charset="0"/>
              </a:rPr>
              <a:t>Project management software</a:t>
            </a:r>
            <a:r>
              <a:rPr lang="en-US" i="1" dirty="0" smtClean="0">
                <a:latin typeface="Helvetica" pitchFamily="34" charset="0"/>
              </a:rPr>
              <a:t>,</a:t>
            </a:r>
            <a:r>
              <a:rPr lang="en-US" dirty="0" smtClean="0">
                <a:latin typeface="Helvetica" pitchFamily="34" charset="0"/>
              </a:rPr>
              <a:t> such as Microsoft Project, helps project managers easily create and modify scheduling charts so they can plan and track specific project tasks and coordinate personnel resources.</a:t>
            </a:r>
            <a:endParaRPr lang="en-US" dirty="0" smtClean="0"/>
          </a:p>
          <a:p>
            <a:pPr eaLnBrk="1" hangingPunct="1">
              <a:buFontTx/>
              <a:buChar char="•"/>
            </a:pPr>
            <a:r>
              <a:rPr lang="en-US" i="0" dirty="0" smtClean="0">
                <a:latin typeface="Helvetica" pitchFamily="34" charset="0"/>
              </a:rPr>
              <a:t>Customer relationship management (CRM) software</a:t>
            </a:r>
            <a:r>
              <a:rPr lang="en-US" dirty="0" smtClean="0">
                <a:latin typeface="Helvetica" pitchFamily="34" charset="0"/>
              </a:rPr>
              <a:t> is used to store sales and client contact information in one central database. Sales professionals use CRM programs to get in touch and follow up with their clients. </a:t>
            </a:r>
            <a:r>
              <a:rPr lang="en-US" dirty="0" err="1" smtClean="0">
                <a:latin typeface="Helvetica" pitchFamily="34" charset="0"/>
              </a:rPr>
              <a:t>GoldMine</a:t>
            </a:r>
            <a:r>
              <a:rPr lang="en-US" dirty="0" smtClean="0">
                <a:latin typeface="Helvetica" pitchFamily="34" charset="0"/>
              </a:rPr>
              <a:t> from </a:t>
            </a:r>
            <a:r>
              <a:rPr lang="en-US" dirty="0" err="1" smtClean="0">
                <a:latin typeface="Helvetica" pitchFamily="34" charset="0"/>
              </a:rPr>
              <a:t>FrontRange</a:t>
            </a:r>
            <a:r>
              <a:rPr lang="en-US" dirty="0" smtClean="0">
                <a:latin typeface="Helvetica" pitchFamily="34" charset="0"/>
              </a:rPr>
              <a:t> Solutions is an example of a CRM program. </a:t>
            </a:r>
          </a:p>
          <a:p>
            <a:pPr eaLnBrk="1" hangingPunct="1">
              <a:buFontTx/>
              <a:buChar char="•"/>
            </a:pPr>
            <a:r>
              <a:rPr lang="en-US" i="0" dirty="0" smtClean="0">
                <a:latin typeface="Helvetica" pitchFamily="34" charset="0"/>
              </a:rPr>
              <a:t>Enterprise resource planning (</a:t>
            </a:r>
            <a:r>
              <a:rPr lang="en-US" i="0" dirty="0" err="1" smtClean="0">
                <a:latin typeface="Helvetica" pitchFamily="34" charset="0"/>
              </a:rPr>
              <a:t>ERP</a:t>
            </a:r>
            <a:r>
              <a:rPr lang="en-US" i="0" dirty="0" smtClean="0">
                <a:latin typeface="Helvetica" pitchFamily="34" charset="0"/>
              </a:rPr>
              <a:t>) systems</a:t>
            </a:r>
            <a:r>
              <a:rPr lang="en-US" dirty="0" smtClean="0">
                <a:latin typeface="Helvetica" pitchFamily="34" charset="0"/>
              </a:rPr>
              <a:t> are used to control many back-office operations and processing functions such as billing, production, inventory management, and human resources. ERP systems are implemented by third-party vendors and matched directly to the specific needs of a company.</a:t>
            </a:r>
          </a:p>
          <a:p>
            <a:pPr eaLnBrk="1" hangingPunct="1">
              <a:buFontTx/>
              <a:buChar char="•"/>
            </a:pPr>
            <a:r>
              <a:rPr lang="en-US" dirty="0" smtClean="0">
                <a:latin typeface="Helvetica" pitchFamily="34" charset="0"/>
              </a:rPr>
              <a:t>E-commerce software </a:t>
            </a:r>
            <a:r>
              <a:rPr lang="en-US" sz="1200" kern="1200" dirty="0" smtClean="0">
                <a:solidFill>
                  <a:schemeClr val="tx1"/>
                </a:solidFill>
                <a:latin typeface="Arial" charset="0"/>
                <a:ea typeface="+mn-ea"/>
                <a:cs typeface="+mn-cs"/>
              </a:rPr>
              <a:t>offers bundled Web site creation and hosting services, shopping cart setup, and credit card processing services. For larger businesses, specialized software to handle each aspect of e-commerce is available; alternatively, a large business might develop proprietary software tailored to its specific needs.</a:t>
            </a:r>
            <a:endParaRPr lang="en-US" dirty="0" smtClean="0">
              <a:latin typeface="Helvetica" pitchFamily="34" charset="0"/>
            </a:endParaRPr>
          </a:p>
          <a:p>
            <a:pPr eaLnBrk="1" hangingPunct="1">
              <a:buFontTx/>
              <a:buChar char="•"/>
            </a:pPr>
            <a:endParaRPr lang="en-US" dirty="0" smtClean="0">
              <a:latin typeface="Helvetica"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67CE6A6C-51A6-4A5C-A3D2-2AEB1AEBAEFD}" type="slidenum">
              <a:rPr lang="en-US" smtClean="0"/>
              <a:pPr/>
              <a:t>35</a:t>
            </a:fld>
            <a:endParaRPr lang="en-US"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buFontTx/>
              <a:buChar char="•"/>
            </a:pPr>
            <a:r>
              <a:rPr lang="en-US" i="0" dirty="0" smtClean="0">
                <a:latin typeface="Helvetica" pitchFamily="34" charset="0"/>
              </a:rPr>
              <a:t>Mapping programs,</a:t>
            </a:r>
            <a:r>
              <a:rPr lang="en-US" b="1" dirty="0" smtClean="0">
                <a:latin typeface="Helvetica" pitchFamily="34" charset="0"/>
              </a:rPr>
              <a:t> </a:t>
            </a:r>
            <a:r>
              <a:rPr lang="en-US" dirty="0" smtClean="0">
                <a:latin typeface="Helvetica" pitchFamily="34" charset="0"/>
              </a:rPr>
              <a:t>such as </a:t>
            </a:r>
            <a:r>
              <a:rPr lang="en-US" dirty="0" err="1" smtClean="0">
                <a:latin typeface="Helvetica" pitchFamily="34" charset="0"/>
              </a:rPr>
              <a:t>DeLorme</a:t>
            </a:r>
            <a:r>
              <a:rPr lang="en-US" dirty="0" smtClean="0">
                <a:latin typeface="Helvetica" pitchFamily="34" charset="0"/>
              </a:rPr>
              <a:t> </a:t>
            </a:r>
            <a:r>
              <a:rPr lang="en-US" dirty="0" smtClean="0"/>
              <a:t>Street Atlas USA and Microsoft Streets &amp; Trips, </a:t>
            </a:r>
            <a:r>
              <a:rPr lang="en-US" dirty="0" smtClean="0">
                <a:latin typeface="Helvetica" pitchFamily="34" charset="0"/>
              </a:rPr>
              <a:t>are perfect for businesses that require a lot of travel</a:t>
            </a:r>
            <a:r>
              <a:rPr lang="en-US" dirty="0" smtClean="0"/>
              <a:t>.</a:t>
            </a:r>
          </a:p>
          <a:p>
            <a:pPr eaLnBrk="1" hangingPunct="1">
              <a:buFontTx/>
              <a:buChar char="•"/>
            </a:pPr>
            <a:r>
              <a:rPr lang="en-US" dirty="0" smtClean="0"/>
              <a:t>Online mapping services such as MapQuest and Yahoo! Maps are accessible from anywhere with Internet access.</a:t>
            </a:r>
          </a:p>
          <a:p>
            <a:pPr eaLnBrk="1" hangingPunct="1">
              <a:buFontTx/>
              <a:buChar char="•"/>
            </a:pPr>
            <a:r>
              <a:rPr lang="en-US" dirty="0" smtClean="0"/>
              <a:t>Mapping software is also available for </a:t>
            </a:r>
            <a:r>
              <a:rPr lang="en-US" dirty="0" err="1" smtClean="0"/>
              <a:t>smartphones</a:t>
            </a:r>
            <a:r>
              <a:rPr lang="en-US" dirty="0" smtClean="0"/>
              <a:t> and cars.</a:t>
            </a:r>
          </a:p>
          <a:p>
            <a:pPr eaLnBrk="1" hangingPunct="1">
              <a:buFontTx/>
              <a:buChar char="•"/>
            </a:pPr>
            <a:r>
              <a:rPr lang="en-US" dirty="0" smtClean="0"/>
              <a:t>Google Earth and Google Maps are examples of a geographic</a:t>
            </a:r>
            <a:r>
              <a:rPr lang="en-US" baseline="0" dirty="0" smtClean="0"/>
              <a:t> information system (GIS), which provides data for complex business decisions.</a:t>
            </a:r>
            <a:endParaRPr lang="en-US" dirty="0" smtClean="0">
              <a:latin typeface="Helvetica"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67CE6A6C-51A6-4A5C-A3D2-2AEB1AEBAEFD}" type="slidenum">
              <a:rPr lang="en-US" smtClean="0"/>
              <a:pPr/>
              <a:t>36</a:t>
            </a:fld>
            <a:endParaRPr lang="en-US"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Some software applications are tailored to the needs of a particular industry and are called </a:t>
            </a:r>
            <a:r>
              <a:rPr lang="en-US" i="0" dirty="0" smtClean="0">
                <a:latin typeface="Helvetica" pitchFamily="34" charset="0"/>
              </a:rPr>
              <a:t>vertical market software</a:t>
            </a:r>
            <a:r>
              <a:rPr lang="en-US" dirty="0" smtClean="0">
                <a:latin typeface="Helvetica" pitchFamily="34" charset="0"/>
              </a:rPr>
              <a:t>. </a:t>
            </a:r>
          </a:p>
          <a:p>
            <a:pPr eaLnBrk="1" hangingPunct="1">
              <a:buFontTx/>
              <a:buChar char="•"/>
            </a:pPr>
            <a:r>
              <a:rPr lang="en-US" dirty="0" smtClean="0">
                <a:latin typeface="Helvetica" pitchFamily="34" charset="0"/>
              </a:rPr>
              <a:t>For example, the construction industry uses software such as Sage Master Builder, which features estimating tools to help construction companies bid on jobs. Other examples of vertical market software include property management software for real estate professionals and scheduling and dispatching software for emergency services.</a:t>
            </a:r>
          </a:p>
          <a:p>
            <a:pPr eaLnBrk="1" hangingPunct="1">
              <a:buFontTx/>
              <a:buChar char="•"/>
            </a:pPr>
            <a:r>
              <a:rPr lang="en-US" dirty="0" smtClean="0">
                <a:latin typeface="Helvetica" pitchFamily="34" charset="0"/>
              </a:rPr>
              <a:t>In addition to specific business software applications that companies can buy off the shelf, programs can also be custom developed to address the specific needs of a particular company. These custom applications are often referred to as </a:t>
            </a:r>
            <a:r>
              <a:rPr lang="en-US" i="0" dirty="0" smtClean="0">
                <a:latin typeface="Helvetica" pitchFamily="34" charset="0"/>
              </a:rPr>
              <a:t>proprietary software</a:t>
            </a:r>
            <a:r>
              <a:rPr lang="en-US" dirty="0" smtClean="0">
                <a:latin typeface="Helvetica" pitchFamily="34" charset="0"/>
              </a:rPr>
              <a:t> because they are owned and controlled by the company that uses them.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1E30A7BD-4279-40F5-98EA-649D6B232CB0}" type="slidenum">
              <a:rPr lang="en-US" smtClean="0"/>
              <a:pPr/>
              <a:t>37</a:t>
            </a:fld>
            <a:endParaRPr lang="en-US"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buFontTx/>
              <a:buChar char="•"/>
            </a:pPr>
            <a:r>
              <a:rPr lang="en-US" i="0" dirty="0" smtClean="0">
                <a:latin typeface="Helvetica" pitchFamily="34" charset="0"/>
              </a:rPr>
              <a:t>Computer-aided design (CAD)</a:t>
            </a:r>
            <a:r>
              <a:rPr lang="en-US" dirty="0" smtClean="0">
                <a:latin typeface="Helvetica" pitchFamily="34" charset="0"/>
              </a:rPr>
              <a:t> programs are a form of 3D modeling that engineers use to create automated designs, technical drawings, and model visualizations. </a:t>
            </a:r>
          </a:p>
          <a:p>
            <a:pPr eaLnBrk="1" hangingPunct="1">
              <a:buFontTx/>
              <a:buChar char="•"/>
            </a:pPr>
            <a:r>
              <a:rPr lang="en-US" dirty="0" smtClean="0">
                <a:latin typeface="Helvetica" pitchFamily="34" charset="0"/>
              </a:rPr>
              <a:t>Specialized CAD software is used in the architecture, automotive, aerospace, and medical engineering industries, among others. </a:t>
            </a:r>
          </a:p>
          <a:p>
            <a:pPr eaLnBrk="1" hangingPunct="1">
              <a:buFontTx/>
              <a:buChar char="•"/>
            </a:pPr>
            <a:r>
              <a:rPr lang="en-US" dirty="0" smtClean="0">
                <a:latin typeface="Helvetica" pitchFamily="34" charset="0"/>
              </a:rPr>
              <a:t>With CAD software, architects can build virtual models of their plans and readily visualize all aspects of the design before actual construction.</a:t>
            </a:r>
          </a:p>
          <a:p>
            <a:pPr eaLnBrk="1" hangingPunct="1">
              <a:buFontTx/>
              <a:buChar char="•"/>
            </a:pPr>
            <a:r>
              <a:rPr lang="en-US" dirty="0" smtClean="0">
                <a:latin typeface="Helvetica" pitchFamily="34" charset="0"/>
              </a:rPr>
              <a:t>Full-featured</a:t>
            </a:r>
            <a:r>
              <a:rPr lang="en-US" baseline="0" dirty="0" smtClean="0">
                <a:latin typeface="Helvetica" pitchFamily="34" charset="0"/>
              </a:rPr>
              <a:t> packages are available, as well as simpler open source programs and Web-based versions</a:t>
            </a:r>
            <a:r>
              <a:rPr lang="en-US" dirty="0" smtClean="0">
                <a:latin typeface="Helvetica" pitchFamily="34" charset="0"/>
              </a:rPr>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F64440F5-BE56-4AFE-9E88-C41EE6E57819}" type="slidenum">
              <a:rPr lang="en-US" smtClean="0"/>
              <a:pPr/>
              <a:t>38</a:t>
            </a:fld>
            <a:endParaRPr lang="en-US"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If you need help while working with software, there are several resources you can access to find answers to your questions.</a:t>
            </a:r>
          </a:p>
          <a:p>
            <a:pPr eaLnBrk="1" hangingPunct="1">
              <a:buFontTx/>
              <a:buChar char="•"/>
            </a:pPr>
            <a:r>
              <a:rPr lang="en-US" dirty="0" smtClean="0">
                <a:latin typeface="Helvetica" pitchFamily="34" charset="0"/>
              </a:rPr>
              <a:t>For general help or information about the product, many Web sites offer </a:t>
            </a:r>
            <a:r>
              <a:rPr lang="en-US" i="1" dirty="0" smtClean="0">
                <a:latin typeface="Helvetica" pitchFamily="34" charset="0"/>
              </a:rPr>
              <a:t>frequently asked questions (</a:t>
            </a:r>
            <a:r>
              <a:rPr lang="en-US" i="1" dirty="0" err="1" smtClean="0">
                <a:latin typeface="Helvetica" pitchFamily="34" charset="0"/>
              </a:rPr>
              <a:t>FAQs</a:t>
            </a:r>
            <a:r>
              <a:rPr lang="en-US" i="1" dirty="0" smtClean="0">
                <a:latin typeface="Helvetica" pitchFamily="34" charset="0"/>
              </a:rPr>
              <a:t>), </a:t>
            </a:r>
            <a:r>
              <a:rPr lang="en-US" dirty="0" smtClean="0">
                <a:latin typeface="Helvetica" pitchFamily="34" charset="0"/>
              </a:rPr>
              <a:t>which include answers to the most common questions.</a:t>
            </a:r>
          </a:p>
          <a:p>
            <a:pPr eaLnBrk="1" hangingPunct="1">
              <a:buFontTx/>
              <a:buChar char="•"/>
            </a:pPr>
            <a:r>
              <a:rPr lang="en-US" dirty="0" smtClean="0">
                <a:latin typeface="Helvetica" pitchFamily="34" charset="0"/>
              </a:rPr>
              <a:t>Some programs also offer online help and support. Sometimes, online help also allows you to chat with a member of an online support team. </a:t>
            </a:r>
          </a:p>
          <a:p>
            <a:pPr eaLnBrk="1" hangingPunct="1">
              <a:buFontTx/>
              <a:buChar char="•"/>
            </a:pPr>
            <a:r>
              <a:rPr lang="en-US" dirty="0" smtClean="0">
                <a:latin typeface="Helvetica" pitchFamily="34" charset="0"/>
              </a:rPr>
              <a:t>Some applications are context-sensitive</a:t>
            </a:r>
            <a:r>
              <a:rPr lang="en-US" b="1" dirty="0" smtClean="0">
                <a:latin typeface="Helvetica" pitchFamily="34" charset="0"/>
              </a:rPr>
              <a:t> </a:t>
            </a:r>
            <a:r>
              <a:rPr lang="en-US" dirty="0" smtClean="0">
                <a:latin typeface="Helvetica" pitchFamily="34" charset="0"/>
              </a:rPr>
              <a:t>and offer help based on the task you’re doing or ScreenTips to explain where your cursor is resting.</a:t>
            </a:r>
          </a:p>
          <a:p>
            <a:pPr eaLnBrk="1" hangingPunct="1">
              <a:buFontTx/>
              <a:buChar char="•"/>
            </a:pPr>
            <a:r>
              <a:rPr lang="en-US" altLang="ja-JP" dirty="0" smtClean="0">
                <a:cs typeface="ＭＳ Ｐゴシック"/>
              </a:rPr>
              <a:t>In Microsoft Office applications, on the far, top right of the screen, you’ll find a question mark icon. This takes you to the main Help interface. </a:t>
            </a:r>
            <a:r>
              <a:rPr lang="en-US" altLang="ja-JP" i="0" dirty="0" smtClean="0">
                <a:cs typeface="ＭＳ Ｐゴシック"/>
              </a:rPr>
              <a:t>Integrated help</a:t>
            </a:r>
            <a:r>
              <a:rPr lang="en-US" altLang="ja-JP" dirty="0" smtClean="0">
                <a:cs typeface="ＭＳ Ｐゴシック"/>
              </a:rPr>
              <a:t> means that the documentation is built directly into the program. You type a question, search for a term, or browse the help topics. </a:t>
            </a:r>
          </a:p>
          <a:p>
            <a:pPr eaLnBrk="1" hangingPunct="1">
              <a:buFontTx/>
              <a:buChar char="•"/>
            </a:pPr>
            <a:r>
              <a:rPr lang="en-US" dirty="0" smtClean="0">
                <a:latin typeface="Helvetica" pitchFamily="34" charset="0"/>
              </a:rPr>
              <a:t>There is a Help menu on the menu bar of most applications where you can choose to search an index or content outline to find out the nature of almost any feature.</a:t>
            </a:r>
          </a:p>
          <a:p>
            <a:pPr eaLnBrk="1" hangingPunct="1">
              <a:buFontTx/>
              <a:buChar char="•"/>
            </a:pPr>
            <a:r>
              <a:rPr lang="en-US" dirty="0" smtClean="0">
                <a:latin typeface="Helvetica" pitchFamily="34" charset="0"/>
              </a:rPr>
              <a:t>There are also many online sites, such as MalekTips.com, that provide a vast array of multimedia help files and tutorials.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pPr eaLnBrk="1" hangingPunct="1">
              <a:buFontTx/>
              <a:buChar char="•"/>
            </a:pPr>
            <a:r>
              <a:rPr lang="en-US" dirty="0" smtClean="0"/>
              <a:t>Unlike other products, when buying software you are usually buying a license for one installation instance of the software and not the software itself.</a:t>
            </a:r>
          </a:p>
          <a:p>
            <a:pPr eaLnBrk="1" hangingPunct="1">
              <a:buFontTx/>
              <a:buChar char="•"/>
            </a:pPr>
            <a:r>
              <a:rPr lang="en-US" dirty="0" smtClean="0"/>
              <a:t>You need to check the license to find answers to the following questions:</a:t>
            </a:r>
          </a:p>
          <a:p>
            <a:pPr lvl="1" eaLnBrk="1" hangingPunct="1">
              <a:buFontTx/>
              <a:buChar char="•"/>
            </a:pPr>
            <a:r>
              <a:rPr lang="en-US" dirty="0" smtClean="0"/>
              <a:t>Who is the ultimate owner of the software?</a:t>
            </a:r>
          </a:p>
          <a:p>
            <a:pPr lvl="1" eaLnBrk="1" hangingPunct="1">
              <a:buFontTx/>
              <a:buChar char="•"/>
            </a:pPr>
            <a:r>
              <a:rPr lang="en-US" dirty="0" smtClean="0"/>
              <a:t>How many installations are allowed per license?</a:t>
            </a:r>
          </a:p>
          <a:p>
            <a:pPr lvl="1" eaLnBrk="1" hangingPunct="1">
              <a:buFontTx/>
              <a:buChar char="•"/>
            </a:pPr>
            <a:r>
              <a:rPr lang="en-US" dirty="0" smtClean="0"/>
              <a:t>Is the license for use per computer or per user?</a:t>
            </a:r>
          </a:p>
          <a:p>
            <a:pPr lvl="1" eaLnBrk="1" hangingPunct="1">
              <a:buFontTx/>
              <a:buChar char="•"/>
            </a:pPr>
            <a:r>
              <a:rPr lang="en-US" dirty="0" smtClean="0"/>
              <a:t>What warranties, if any, are offered?</a:t>
            </a:r>
          </a:p>
          <a:p>
            <a:pPr eaLnBrk="1" hangingPunct="1">
              <a:buFontTx/>
              <a:buChar char="•"/>
            </a:pPr>
            <a:r>
              <a:rPr lang="en-US" dirty="0" smtClean="0"/>
              <a:t>Family or multiuser licenses might also be available. Some</a:t>
            </a:r>
            <a:r>
              <a:rPr lang="en-US" baseline="0" dirty="0" smtClean="0"/>
              <a:t> multiuser licenses are per-seat and limit users to a specific number, whereas concurrent licenses limit the number of users accessing the software at the same time. </a:t>
            </a:r>
            <a:endParaRPr lang="en-US" dirty="0" smtClean="0"/>
          </a:p>
          <a:p>
            <a:pPr eaLnBrk="1" hangingPunct="1"/>
            <a:endParaRPr lang="en-US" dirty="0" smtClean="0"/>
          </a:p>
        </p:txBody>
      </p:sp>
      <p:sp>
        <p:nvSpPr>
          <p:cNvPr id="99331" name="Slide Number Placeholder 3"/>
          <p:cNvSpPr>
            <a:spLocks noGrp="1"/>
          </p:cNvSpPr>
          <p:nvPr>
            <p:ph type="sldNum" sz="quarter" idx="5"/>
          </p:nvPr>
        </p:nvSpPr>
        <p:spPr>
          <a:noFill/>
        </p:spPr>
        <p:txBody>
          <a:bodyPr/>
          <a:lstStyle/>
          <a:p>
            <a:fld id="{1B4CBB3A-32D6-43E4-BE46-378904C2EF91}"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92B70996-28B0-4382-A067-534D2467435F}" type="slidenum">
              <a:rPr lang="en-US" smtClean="0"/>
              <a:pPr/>
              <a:t>4</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The term </a:t>
            </a:r>
            <a:r>
              <a:rPr lang="en-US" i="0" dirty="0" smtClean="0">
                <a:latin typeface="Helvetica" pitchFamily="34" charset="0"/>
              </a:rPr>
              <a:t>software</a:t>
            </a:r>
            <a:r>
              <a:rPr lang="en-US" dirty="0" smtClean="0">
                <a:latin typeface="Helvetica" pitchFamily="34" charset="0"/>
              </a:rPr>
              <a:t> refers to a set of instructions that tells the computer what to do. These instruction sets, also called </a:t>
            </a:r>
            <a:r>
              <a:rPr lang="en-US" i="0" dirty="0" smtClean="0">
                <a:latin typeface="Helvetica" pitchFamily="34" charset="0"/>
              </a:rPr>
              <a:t>programs</a:t>
            </a:r>
            <a:r>
              <a:rPr lang="en-US" dirty="0" smtClean="0">
                <a:latin typeface="Helvetica" pitchFamily="34" charset="0"/>
              </a:rPr>
              <a:t>, provide the means for us to interact with and use the computer. </a:t>
            </a:r>
          </a:p>
          <a:p>
            <a:pPr eaLnBrk="1" hangingPunct="1">
              <a:buFontTx/>
              <a:buChar char="•"/>
            </a:pPr>
            <a:r>
              <a:rPr lang="en-US" dirty="0" smtClean="0">
                <a:latin typeface="Helvetica" pitchFamily="34" charset="0"/>
              </a:rPr>
              <a:t>Your computer uses two basic types of software: </a:t>
            </a:r>
            <a:r>
              <a:rPr lang="en-US" i="0" dirty="0" smtClean="0">
                <a:latin typeface="Helvetica" pitchFamily="34" charset="0"/>
              </a:rPr>
              <a:t>system software, which helps run</a:t>
            </a:r>
            <a:r>
              <a:rPr lang="en-US" i="0" baseline="0" dirty="0" smtClean="0">
                <a:latin typeface="Helvetica" pitchFamily="34" charset="0"/>
              </a:rPr>
              <a:t> the computer, </a:t>
            </a:r>
            <a:r>
              <a:rPr lang="en-US" dirty="0" smtClean="0">
                <a:latin typeface="Helvetica" pitchFamily="34" charset="0"/>
              </a:rPr>
              <a:t>and </a:t>
            </a:r>
            <a:r>
              <a:rPr lang="en-US" i="0" dirty="0" smtClean="0">
                <a:latin typeface="Helvetica" pitchFamily="34" charset="0"/>
              </a:rPr>
              <a:t>application</a:t>
            </a:r>
            <a:r>
              <a:rPr lang="en-US" i="1" dirty="0" smtClean="0">
                <a:latin typeface="Helvetica" pitchFamily="34" charset="0"/>
              </a:rPr>
              <a:t> </a:t>
            </a:r>
            <a:r>
              <a:rPr lang="en-US" i="0" dirty="0" smtClean="0">
                <a:latin typeface="Helvetica" pitchFamily="34" charset="0"/>
              </a:rPr>
              <a:t>software, which was</a:t>
            </a:r>
            <a:r>
              <a:rPr lang="en-US" i="0" baseline="0" dirty="0" smtClean="0">
                <a:latin typeface="Helvetica" pitchFamily="34" charset="0"/>
              </a:rPr>
              <a:t> created for a specific purpose</a:t>
            </a:r>
            <a:r>
              <a:rPr lang="en-US" i="1" dirty="0" smtClean="0">
                <a:latin typeface="Helvetica" pitchFamily="34" charset="0"/>
              </a:rPr>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6E391844-9C4B-46DA-A8D3-D9A7433D6F9A}" type="slidenum">
              <a:rPr lang="en-US" smtClean="0"/>
              <a:pPr/>
              <a:t>40</a:t>
            </a:fld>
            <a:endParaRPr lang="en-US" smtClean="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You can find software in almost any retail environment. Additionally, you can purchase software online, through mail order companies, or on auction sites such as eBay.</a:t>
            </a:r>
          </a:p>
          <a:p>
            <a:pPr eaLnBrk="1" hangingPunct="1">
              <a:buFontTx/>
              <a:buChar char="•"/>
            </a:pPr>
            <a:r>
              <a:rPr lang="en-US" dirty="0" smtClean="0">
                <a:latin typeface="Helvetica" pitchFamily="34" charset="0"/>
              </a:rPr>
              <a:t>Virtually every new computer comes with some form of application software installed, although the applications depend on the hardware manufacturer and the computer model. You can usually count on your computer having some form of productivity software preinstalled.</a:t>
            </a:r>
          </a:p>
          <a:p>
            <a:pPr eaLnBrk="1" hangingPunct="1">
              <a:buFontTx/>
              <a:buChar char="•"/>
            </a:pPr>
            <a:r>
              <a:rPr lang="en-US" altLang="ja-JP" i="0" dirty="0" smtClean="0">
                <a:cs typeface="ＭＳ Ｐゴシック"/>
              </a:rPr>
              <a:t>Web-based application software</a:t>
            </a:r>
            <a:r>
              <a:rPr lang="en-US" altLang="ja-JP" dirty="0" smtClean="0">
                <a:cs typeface="ＭＳ Ｐゴシック"/>
              </a:rPr>
              <a:t> is a program hosted on a Web site and does not require installation on your computer. </a:t>
            </a:r>
            <a:endParaRPr lang="en-US" dirty="0" smtClean="0"/>
          </a:p>
          <a:p>
            <a:pPr eaLnBrk="1" hangingPunct="1">
              <a:buFontTx/>
              <a:buChar char="•"/>
            </a:pPr>
            <a:r>
              <a:rPr lang="en-US" dirty="0" smtClean="0">
                <a:latin typeface="Helvetica" pitchFamily="34" charset="0"/>
              </a:rPr>
              <a:t>If you’re a student or an educator, you can purchase software that is no different from regularly priced software at prices sometimes substantially lower than general consumer prices.</a:t>
            </a:r>
          </a:p>
          <a:p>
            <a:pPr eaLnBrk="1" hangingPunct="1">
              <a:buFontTx/>
              <a:buChar char="•"/>
            </a:pPr>
            <a:r>
              <a:rPr lang="en-US" dirty="0" smtClean="0">
                <a:latin typeface="Helvetica" pitchFamily="34" charset="0"/>
              </a:rPr>
              <a:t>You can also buy software that is custom developed to your specific needs. A company</a:t>
            </a:r>
            <a:r>
              <a:rPr lang="en-US" baseline="0" dirty="0" smtClean="0">
                <a:latin typeface="Helvetica" pitchFamily="34" charset="0"/>
              </a:rPr>
              <a:t> such as </a:t>
            </a:r>
            <a:r>
              <a:rPr lang="en-US" baseline="0" dirty="0" err="1" smtClean="0">
                <a:latin typeface="Helvetica" pitchFamily="34" charset="0"/>
              </a:rPr>
              <a:t>Ascentix</a:t>
            </a:r>
            <a:r>
              <a:rPr lang="en-US" baseline="0" dirty="0" smtClean="0">
                <a:latin typeface="Helvetica" pitchFamily="34" charset="0"/>
              </a:rPr>
              <a:t> Corporation acts as the intermediary between you, the user, and the software developer.</a:t>
            </a:r>
            <a:r>
              <a:rPr lang="en-US" dirty="0" smtClean="0">
                <a:latin typeface="Helvetica" pitchFamily="34" charset="0"/>
              </a:rPr>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FD57E6EB-21E5-4ECC-8D9D-4574C586B0B1}" type="slidenum">
              <a:rPr lang="en-US" smtClean="0"/>
              <a:pPr/>
              <a:t>41</a:t>
            </a:fld>
            <a:endParaRPr lang="en-US" smtClean="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buFontTx/>
              <a:buChar char="•"/>
            </a:pPr>
            <a:r>
              <a:rPr lang="en-US" i="0" dirty="0" smtClean="0">
                <a:latin typeface="Helvetica" pitchFamily="34" charset="0"/>
              </a:rPr>
              <a:t>Freeware</a:t>
            </a:r>
            <a:r>
              <a:rPr lang="en-US" dirty="0" smtClean="0">
                <a:latin typeface="Helvetica" pitchFamily="34" charset="0"/>
              </a:rPr>
              <a:t> is any copyrighted software you can use for free. </a:t>
            </a:r>
          </a:p>
          <a:p>
            <a:pPr eaLnBrk="1" hangingPunct="1">
              <a:buFontTx/>
              <a:buChar char="•"/>
            </a:pPr>
            <a:r>
              <a:rPr lang="en-US" dirty="0" smtClean="0">
                <a:latin typeface="Helvetica" pitchFamily="34" charset="0"/>
              </a:rPr>
              <a:t>Some software developers offer </a:t>
            </a:r>
            <a:r>
              <a:rPr lang="en-US" i="0" dirty="0" smtClean="0">
                <a:latin typeface="Helvetica" pitchFamily="34" charset="0"/>
              </a:rPr>
              <a:t>beta versions</a:t>
            </a:r>
            <a:r>
              <a:rPr lang="en-US" dirty="0" smtClean="0">
                <a:latin typeface="Helvetica" pitchFamily="34" charset="0"/>
              </a:rPr>
              <a:t> of their software free of charge. Beta versions are still under development. By distributing free beta versions, developers hope to have users report errors or bugs they find in the program. This helps them correct any errors before they launch the software on the market at retail prices.</a:t>
            </a:r>
          </a:p>
          <a:p>
            <a:pPr eaLnBrk="1" hangingPunct="1">
              <a:buFontTx/>
              <a:buChar char="•"/>
            </a:pPr>
            <a:r>
              <a:rPr lang="en-US" dirty="0" smtClean="0">
                <a:latin typeface="Helvetica" pitchFamily="34" charset="0"/>
              </a:rPr>
              <a:t>Software that allows users to test software (run it for a limited time free of charge) is referred to as </a:t>
            </a:r>
            <a:r>
              <a:rPr lang="en-US" i="0" dirty="0" smtClean="0">
                <a:latin typeface="Helvetica" pitchFamily="34" charset="0"/>
              </a:rPr>
              <a:t>shareware</a:t>
            </a:r>
            <a:r>
              <a:rPr lang="en-US" dirty="0" smtClean="0">
                <a:latin typeface="Helvetica" pitchFamily="34" charset="0"/>
              </a:rPr>
              <a:t>. Shareware is not freeware. If you use the software after the initial trial period is over, you will be breaking the software license agreement.</a:t>
            </a:r>
          </a:p>
          <a:p>
            <a:pPr eaLnBrk="1" hangingPunct="1">
              <a:buFontTx/>
              <a:buChar char="•"/>
            </a:pPr>
            <a:r>
              <a:rPr lang="en-US" altLang="ja-JP" i="0" dirty="0" smtClean="0">
                <a:cs typeface="ＭＳ Ｐゴシック"/>
              </a:rPr>
              <a:t>Open source software</a:t>
            </a:r>
            <a:r>
              <a:rPr lang="en-US" altLang="ja-JP" dirty="0" smtClean="0">
                <a:cs typeface="ＭＳ Ｐゴシック"/>
              </a:rPr>
              <a:t> is free to use on the condition that any changes you make to improve the source code also must be distributed for free.</a:t>
            </a: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0DD0AC0-0A78-423D-B2E7-5B1587715DFF}" type="slidenum">
              <a:rPr lang="en-US" smtClean="0"/>
              <a:pPr/>
              <a:t>42</a:t>
            </a:fld>
            <a:endParaRPr lang="en-US"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Software developers sometimes change their software programs to repair problems (or bugs) or to add new or upgraded features. Generally, they keep the software program’s name but add a number to indicate it is a different version.</a:t>
            </a:r>
          </a:p>
          <a:p>
            <a:pPr eaLnBrk="1" hangingPunct="1">
              <a:buFontTx/>
              <a:buChar char="•"/>
            </a:pPr>
            <a:r>
              <a:rPr lang="en-US" dirty="0" smtClean="0">
                <a:latin typeface="Helvetica" pitchFamily="34" charset="0"/>
              </a:rPr>
              <a:t>Originally, developers used only numbers to indicate different software versions (major upgrades) and releases (minor upgrades). Today, however, software developers also use years (such as Office 2007) and letters (such as </a:t>
            </a:r>
            <a:r>
              <a:rPr lang="it-IT" dirty="0" smtClean="0">
                <a:effectLst/>
              </a:rPr>
              <a:t>WordPerfect Office X3</a:t>
            </a:r>
            <a:r>
              <a:rPr lang="en-US" dirty="0" smtClean="0">
                <a:latin typeface="Helvetica" pitchFamily="34" charset="0"/>
              </a:rPr>
              <a:t>) to represent version upgrades.</a:t>
            </a:r>
          </a:p>
          <a:p>
            <a:pPr eaLnBrk="1" hangingPunct="1">
              <a:buFontTx/>
              <a:buChar char="•"/>
            </a:pPr>
            <a:r>
              <a:rPr lang="en-US" dirty="0" smtClean="0">
                <a:latin typeface="Helvetica" pitchFamily="34" charset="0"/>
              </a:rPr>
              <a:t>Unless</a:t>
            </a:r>
            <a:r>
              <a:rPr lang="en-US" baseline="0" dirty="0" smtClean="0">
                <a:latin typeface="Helvetica" pitchFamily="34" charset="0"/>
              </a:rPr>
              <a:t> the upgrade adds features that are important to you, it might be best to wait before rushing out to buy the latest version.</a:t>
            </a:r>
            <a:r>
              <a:rPr lang="en-US" dirty="0" smtClean="0"/>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5688CFC0-7439-4E9D-9D3E-7B35809AADA8}" type="slidenum">
              <a:rPr lang="en-US" smtClean="0"/>
              <a:pPr/>
              <a:t>43</a:t>
            </a:fld>
            <a:endParaRPr lang="en-US" smtClean="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Every</a:t>
            </a:r>
            <a:r>
              <a:rPr lang="en-US" b="1" dirty="0" smtClean="0">
                <a:latin typeface="Helvetica" pitchFamily="34" charset="0"/>
              </a:rPr>
              <a:t> </a:t>
            </a:r>
            <a:r>
              <a:rPr lang="en-US" dirty="0" smtClean="0">
                <a:latin typeface="Helvetica" pitchFamily="34" charset="0"/>
              </a:rPr>
              <a:t>software program has a set of system requirements that specify the minimum recommended standards for the operating system, processor, primary memory (RAM), and hard drive capacity. Sometimes there are other specifications, such as for the video card, monitor, CD drive, and other peripherals. These requirements are generally printed on the software packaging or viewable on the publisher’s Web site.</a:t>
            </a:r>
          </a:p>
          <a:p>
            <a:pPr eaLnBrk="1" hangingPunct="1">
              <a:buFontTx/>
              <a:buChar char="•"/>
            </a:pPr>
            <a:r>
              <a:rPr lang="en-US" dirty="0" smtClean="0">
                <a:latin typeface="Helvetica" pitchFamily="34" charset="0"/>
              </a:rPr>
              <a:t>Before installing software on your computer, ensure that your system setup meets the minimum requirements by having sufficient storage, memory capacity, and processing capabilities.</a:t>
            </a:r>
          </a:p>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38C5B46A-3B61-4684-BDFE-3DF06598D08E}" type="slidenum">
              <a:rPr lang="en-US" smtClean="0"/>
              <a:pPr/>
              <a:t>44</a:t>
            </a:fld>
            <a:endParaRPr lang="en-US"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marL="228600" indent="-228600" eaLnBrk="1" hangingPunct="1">
              <a:buFontTx/>
              <a:buChar char="•"/>
            </a:pPr>
            <a:r>
              <a:rPr lang="en-US" dirty="0" smtClean="0">
                <a:latin typeface="Helvetica" pitchFamily="34" charset="0"/>
              </a:rPr>
              <a:t>When you buy software, you insert the CD or DVD that contains the program files, and for most programs being installed on a PC, an installation wizard automatically opens. By simply following the steps indicated by the wizard, you can install the software application on your system. </a:t>
            </a:r>
          </a:p>
          <a:p>
            <a:pPr marL="228600" indent="-228600" eaLnBrk="1" hangingPunct="1">
              <a:buFontTx/>
              <a:buChar char="•"/>
            </a:pPr>
            <a:r>
              <a:rPr lang="en-US" dirty="0" smtClean="0">
                <a:latin typeface="Helvetica" pitchFamily="34" charset="0"/>
              </a:rPr>
              <a:t>If, for some reason, the wizard doesn’t open automatically, the best way to install the software is to go to the </a:t>
            </a:r>
            <a:r>
              <a:rPr lang="it-IT" dirty="0" smtClean="0">
                <a:solidFill>
                  <a:srgbClr val="FF00FF"/>
                </a:solidFill>
                <a:latin typeface="Courier"/>
              </a:rPr>
              <a:t>Programs and Features icon </a:t>
            </a:r>
            <a:r>
              <a:rPr lang="en-US" dirty="0" smtClean="0">
                <a:latin typeface="Helvetica" pitchFamily="34" charset="0"/>
              </a:rPr>
              <a:t>located in the Control Panel on the Start menu. This feature locates and launches the installation wizard.</a:t>
            </a:r>
          </a:p>
          <a:p>
            <a:pPr marL="228600" indent="-228600" eaLnBrk="1" hangingPunct="1">
              <a:buFontTx/>
              <a:buChar char="•"/>
            </a:pPr>
            <a:r>
              <a:rPr lang="en-US" dirty="0" smtClean="0">
                <a:latin typeface="Helvetica" pitchFamily="34" charset="0"/>
              </a:rPr>
              <a:t>One of the first steps in the installation wizard is deciding between a full installation and a custom installation. A </a:t>
            </a:r>
            <a:r>
              <a:rPr lang="en-US" i="0" dirty="0" smtClean="0">
                <a:latin typeface="Helvetica" pitchFamily="34" charset="0"/>
              </a:rPr>
              <a:t>full installation</a:t>
            </a:r>
            <a:r>
              <a:rPr lang="en-US" dirty="0" smtClean="0">
                <a:latin typeface="Helvetica" pitchFamily="34" charset="0"/>
              </a:rPr>
              <a:t>  copies all the files and programs from the CD to your hard drive. By selecting a </a:t>
            </a:r>
            <a:r>
              <a:rPr lang="en-US" i="0" dirty="0" smtClean="0">
                <a:latin typeface="Helvetica" pitchFamily="34" charset="0"/>
              </a:rPr>
              <a:t>custom installation,</a:t>
            </a:r>
            <a:r>
              <a:rPr lang="en-US" dirty="0" smtClean="0">
                <a:latin typeface="Helvetica" pitchFamily="34" charset="0"/>
              </a:rPr>
              <a:t> on the other hand, you can decide which features you want installed on the hard drive.</a:t>
            </a:r>
          </a:p>
          <a:p>
            <a:pPr marL="228600" indent="-228600" eaLnBrk="1" hangingPunct="1">
              <a:buFontTx/>
              <a:buChar char="•"/>
            </a:pPr>
            <a:r>
              <a:rPr lang="it-IT" dirty="0" smtClean="0">
                <a:solidFill>
                  <a:srgbClr val="FF00FF"/>
                </a:solidFill>
                <a:latin typeface="Courier"/>
              </a:rPr>
              <a:t>When you download software from the Internet, everything you need is contained in one zipped file. For the most part, these downloaded files </a:t>
            </a:r>
            <a:r>
              <a:rPr lang="it-IT" i="0" dirty="0" smtClean="0">
                <a:solidFill>
                  <a:srgbClr val="FF00FF"/>
                </a:solidFill>
                <a:latin typeface="Courier"/>
              </a:rPr>
              <a:t>unzip</a:t>
            </a:r>
            <a:r>
              <a:rPr lang="it-IT" i="1" dirty="0" smtClean="0">
                <a:solidFill>
                  <a:srgbClr val="FF00FF"/>
                </a:solidFill>
                <a:latin typeface="Courier"/>
              </a:rPr>
              <a:t> </a:t>
            </a:r>
            <a:r>
              <a:rPr lang="it-IT" dirty="0" smtClean="0">
                <a:solidFill>
                  <a:srgbClr val="FF00FF"/>
                </a:solidFill>
                <a:latin typeface="Courier"/>
              </a:rPr>
              <a:t>themselves and </a:t>
            </a:r>
            <a:r>
              <a:rPr lang="it-IT" i="0" dirty="0" smtClean="0">
                <a:solidFill>
                  <a:srgbClr val="FF00FF"/>
                </a:solidFill>
                <a:latin typeface="Courier"/>
              </a:rPr>
              <a:t>launch </a:t>
            </a:r>
            <a:r>
              <a:rPr lang="it-IT" dirty="0" smtClean="0">
                <a:solidFill>
                  <a:srgbClr val="FF00FF"/>
                </a:solidFill>
                <a:latin typeface="Courier"/>
              </a:rPr>
              <a:t>the setup program. </a:t>
            </a:r>
          </a:p>
          <a:p>
            <a:pPr marL="228600" indent="-228600" eaLnBrk="1" hangingPunct="1">
              <a:buFontTx/>
              <a:buChar char="•"/>
            </a:pPr>
            <a:r>
              <a:rPr lang="en-US" i="0" dirty="0" smtClean="0"/>
              <a:t>Uninstalling</a:t>
            </a:r>
            <a:r>
              <a:rPr lang="en-US" dirty="0" smtClean="0"/>
              <a:t> software in Windows requires using the uninstall utility. Most software programs load a series of files into different system locations to support their operation. When uninstalling, all of these files need to be removed, and the only good way to do this is through the uninstall utility.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CFC548A-D232-4643-9C4B-8B64D999E315}" type="slidenum">
              <a:rPr lang="en-US" smtClean="0"/>
              <a:pPr/>
              <a:t>5</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buFontTx/>
              <a:buChar char="•"/>
            </a:pPr>
            <a:r>
              <a:rPr lang="en-US" i="0" dirty="0" smtClean="0">
                <a:latin typeface="Helvetica" pitchFamily="34" charset="0"/>
              </a:rPr>
              <a:t>System software</a:t>
            </a:r>
            <a:r>
              <a:rPr lang="en-US" b="1" dirty="0" smtClean="0">
                <a:latin typeface="Helvetica" pitchFamily="34" charset="0"/>
              </a:rPr>
              <a:t> </a:t>
            </a:r>
            <a:r>
              <a:rPr lang="en-US" b="0" dirty="0" smtClean="0">
                <a:latin typeface="Helvetica" pitchFamily="34" charset="0"/>
              </a:rPr>
              <a:t>co</a:t>
            </a:r>
            <a:r>
              <a:rPr lang="en-US" dirty="0" smtClean="0">
                <a:latin typeface="Helvetica" pitchFamily="34" charset="0"/>
              </a:rPr>
              <a:t>ordinates instructions between application software and the computer’s hardware devices. System software includes the </a:t>
            </a:r>
            <a:r>
              <a:rPr lang="en-US" i="0" dirty="0" smtClean="0">
                <a:latin typeface="Helvetica" pitchFamily="34" charset="0"/>
              </a:rPr>
              <a:t>operating system</a:t>
            </a:r>
            <a:r>
              <a:rPr lang="en-US" dirty="0" smtClean="0">
                <a:latin typeface="Helvetica" pitchFamily="34" charset="0"/>
              </a:rPr>
              <a:t> and </a:t>
            </a:r>
            <a:r>
              <a:rPr lang="en-US" i="0" dirty="0" smtClean="0">
                <a:latin typeface="Helvetica" pitchFamily="34" charset="0"/>
              </a:rPr>
              <a:t>utility programs </a:t>
            </a:r>
            <a:r>
              <a:rPr lang="en-US" dirty="0" smtClean="0">
                <a:latin typeface="Helvetica" pitchFamily="34" charset="0"/>
              </a:rPr>
              <a:t>(programs often in the operating system that help manage system resources).</a:t>
            </a:r>
          </a:p>
          <a:p>
            <a:pPr eaLnBrk="1" hangingPunct="1">
              <a:buFontTx/>
              <a:buChar char="•"/>
            </a:pPr>
            <a:r>
              <a:rPr lang="en-US" i="0" dirty="0" smtClean="0">
                <a:latin typeface="Helvetica" pitchFamily="34" charset="0"/>
              </a:rPr>
              <a:t>Application software</a:t>
            </a:r>
            <a:r>
              <a:rPr lang="en-US" dirty="0" smtClean="0">
                <a:latin typeface="Helvetica" pitchFamily="34" charset="0"/>
              </a:rPr>
              <a:t> is what you use to do tasks at home, school, and work.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FB6810A6-3DAE-4317-85B3-80EA1E932E5D}" type="slidenum">
              <a:rPr lang="en-US" smtClean="0"/>
              <a:pPr/>
              <a:t>6</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Here you see the various types of productivity software available.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FB6810A6-3DAE-4317-85B3-80EA1E932E5D}" type="slidenum">
              <a:rPr lang="en-US" smtClean="0"/>
              <a:pPr/>
              <a:t>7</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Here you see the various types of media software available.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FB6810A6-3DAE-4317-85B3-80EA1E932E5D}" type="slidenum">
              <a:rPr lang="en-US" smtClean="0"/>
              <a:pPr/>
              <a:t>8</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Here you see the various types of home entertainment software available.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FB6810A6-3DAE-4317-85B3-80EA1E932E5D}" type="slidenum">
              <a:rPr lang="en-US" smtClean="0"/>
              <a:pPr/>
              <a:t>9</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Here you see the various types of business software available.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ctr" eaLnBrk="1" latinLnBrk="0" hangingPunct="1"/>
            <a:fld id="{23A271A1-F6D6-438B-A432-4747EE7ECD40}" type="datetimeFigureOut">
              <a:rPr lang="en-US" smtClean="0"/>
              <a:pPr algn="ctr" eaLnBrk="1" latinLnBrk="0" hangingPunct="1"/>
              <a:t>12/28/2011</a:t>
            </a:fld>
            <a:endParaRPr lang="en-US" sz="2000" dirty="0">
              <a:solidFill>
                <a:srgbClr val="FFFFFF"/>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defRPr/>
            </a:pPr>
            <a:fld id="{96286250-9570-4C9F-AADE-3F3F34BA4B1B}" type="slidenum">
              <a:rPr lang="en-US" smtClean="0"/>
              <a:pPr>
                <a:defRPr/>
              </a:pPr>
              <a:t>‹#›</a:t>
            </a:fld>
            <a:endParaRPr lang="en-US"/>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271A1-F6D6-438B-A432-4747EE7ECD40}" type="datetimeFigureOut">
              <a:rPr lang="en-US" smtClean="0"/>
              <a:pPr/>
              <a:t>12/28/2011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30416C84-F93B-40ED-9F7D-90EA6B61145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271A1-F6D6-438B-A432-4747EE7ECD40}" type="datetimeFigureOut">
              <a:rPr lang="en-US" smtClean="0"/>
              <a:pPr/>
              <a:t>12/28/2011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defRPr/>
            </a:pPr>
            <a:fld id="{F701A139-5AFE-4D19-ADEF-AD01ADBB79AF}"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2667000" y="6356350"/>
            <a:ext cx="3352800" cy="365125"/>
          </a:xfrm>
          <a:prstGeom prst="rect">
            <a:avLst/>
          </a:prstGeom>
        </p:spPr>
        <p:txBody>
          <a:bodyPr/>
          <a:lstStyle>
            <a:lvl1pPr>
              <a:defRPr/>
            </a:lvl1pPr>
          </a:lstStyle>
          <a:p>
            <a:pPr>
              <a:defRPr/>
            </a:pPr>
            <a:endParaRPr lang="en-US"/>
          </a:p>
        </p:txBody>
      </p:sp>
      <p:sp>
        <p:nvSpPr>
          <p:cNvPr id="6" name="Date Placeholder 5"/>
          <p:cNvSpPr>
            <a:spLocks noGrp="1"/>
          </p:cNvSpPr>
          <p:nvPr>
            <p:ph type="dt" sz="half" idx="11"/>
          </p:nvPr>
        </p:nvSpPr>
        <p:spPr>
          <a:xfrm>
            <a:off x="457200" y="6477000"/>
            <a:ext cx="4419600" cy="152400"/>
          </a:xfrm>
          <a:prstGeom prst="rect">
            <a:avLst/>
          </a:prstGeom>
        </p:spPr>
        <p:txBody>
          <a:bodyPr/>
          <a:lstStyle>
            <a:lvl1pPr>
              <a:defRPr/>
            </a:lvl1pPr>
          </a:lstStyle>
          <a:p>
            <a:pPr>
              <a:defRPr/>
            </a:pPr>
            <a:r>
              <a:rPr lang="en-US" smtClean="0"/>
              <a:t>Copyright © 2011 Pearson Education, Inc. Publishing as Prentice Hall</a:t>
            </a:r>
            <a:endParaRPr lang="en-US">
              <a:solidFill>
                <a:srgbClr val="FFFBDD"/>
              </a:solidFill>
            </a:endParaRPr>
          </a:p>
        </p:txBody>
      </p:sp>
      <p:sp>
        <p:nvSpPr>
          <p:cNvPr id="7" name="Slide Number Placeholder 6"/>
          <p:cNvSpPr>
            <a:spLocks noGrp="1"/>
          </p:cNvSpPr>
          <p:nvPr>
            <p:ph type="sldNum" sz="quarter" idx="12"/>
          </p:nvPr>
        </p:nvSpPr>
        <p:spPr/>
        <p:txBody>
          <a:bodyPr/>
          <a:lstStyle>
            <a:lvl1pPr>
              <a:defRPr/>
            </a:lvl1pPr>
          </a:lstStyle>
          <a:p>
            <a:pPr>
              <a:defRPr/>
            </a:pPr>
            <a:fld id="{5DFD95FD-7504-4DD7-89A3-AD46904D89F5}" type="slidenum">
              <a:rPr lang="en-US"/>
              <a:pPr>
                <a:defRPr/>
              </a:pPr>
              <a:t>‹#›</a:t>
            </a:fld>
            <a:endParaRPr lang="en-US" b="1"/>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271A1-F6D6-438B-A432-4747EE7ECD40}" type="datetimeFigureOut">
              <a:rPr lang="en-US" smtClean="0"/>
              <a:pPr/>
              <a:t>12/28/2011</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C785031F-E1C0-4121-9473-7909FAF4BBF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A271A1-F6D6-438B-A432-4747EE7ECD40}" type="datetimeFigureOut">
              <a:rPr lang="en-US" smtClean="0"/>
              <a:pPr/>
              <a:t>12/28/2011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E224BBAF-889C-41B3-9BD4-85827D98644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A271A1-F6D6-438B-A432-4747EE7ECD40}" type="datetimeFigureOut">
              <a:rPr lang="en-US" smtClean="0"/>
              <a:pPr/>
              <a:t>12/28/2011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EB02FCE4-11A1-4AB6-9531-33A5CB89A7DB}"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A271A1-F6D6-438B-A432-4747EE7ECD40}" type="datetimeFigureOut">
              <a:rPr lang="en-US" smtClean="0"/>
              <a:pPr/>
              <a:t>12/28/2011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defRPr/>
            </a:pPr>
            <a:fld id="{C153EA9E-7C5D-4489-A16E-9F5A3B890E0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A271A1-F6D6-438B-A432-4747EE7ECD40}" type="datetimeFigureOut">
              <a:rPr lang="en-US" smtClean="0"/>
              <a:pPr/>
              <a:t>12/28/2011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defRPr/>
            </a:pPr>
            <a:fld id="{B8AA393A-AC65-4C89-8740-AEE1BA6EEBD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12/28/2011</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pPr>
              <a:defRPr/>
            </a:pPr>
            <a:fld id="{44AC9483-61D3-4800-AF62-0A6BF902A56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271A1-F6D6-438B-A432-4747EE7ECD40}" type="datetimeFigureOut">
              <a:rPr lang="en-US" smtClean="0"/>
              <a:pPr/>
              <a:t>12/28/2011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ABC6E600-1DE3-4B9E-80A8-F8CF718438E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271A1-F6D6-438B-A432-4747EE7ECD40}" type="datetimeFigureOut">
              <a:rPr lang="en-US" smtClean="0"/>
              <a:pPr/>
              <a:t>12/28/2011</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defRPr/>
            </a:pPr>
            <a:fld id="{B31B305D-5804-4E27-9F89-115D8914E73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271A1-F6D6-438B-A432-4747EE7ECD40}" type="datetimeFigureOut">
              <a:rPr lang="en-US" smtClean="0"/>
              <a:pPr/>
              <a:t>12/28/2011</a:t>
            </a:fld>
            <a:endParaRPr lang="en-US" sz="1400" dirty="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400" dirty="0">
              <a:solidFill>
                <a:schemeClr val="tx2"/>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6286250-9570-4C9F-AADE-3F3F34BA4B1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09600" y="1219200"/>
            <a:ext cx="8229600" cy="1143000"/>
          </a:xfrm>
        </p:spPr>
        <p:txBody>
          <a:bodyPr/>
          <a:lstStyle/>
          <a:p>
            <a:pPr eaLnBrk="1" hangingPunct="1">
              <a:defRPr/>
            </a:pPr>
            <a:r>
              <a:rPr lang="en-US" i="1" dirty="0" smtClean="0"/>
              <a:t>Software</a:t>
            </a:r>
            <a:endParaRPr lang="en-US" dirty="0"/>
          </a:p>
        </p:txBody>
      </p:sp>
      <p:sp>
        <p:nvSpPr>
          <p:cNvPr id="64515" name="Rectangle 3"/>
          <p:cNvSpPr>
            <a:spLocks noGrp="1" noChangeArrowheads="1"/>
          </p:cNvSpPr>
          <p:nvPr>
            <p:ph idx="1"/>
          </p:nvPr>
        </p:nvSpPr>
        <p:spPr>
          <a:xfrm>
            <a:off x="381000" y="2819400"/>
            <a:ext cx="8763000" cy="2057400"/>
          </a:xfrm>
        </p:spPr>
        <p:txBody>
          <a:bodyPr/>
          <a:lstStyle/>
          <a:p>
            <a:pPr algn="ctr" eaLnBrk="1" hangingPunct="1">
              <a:buFontTx/>
              <a:buNone/>
              <a:defRPr/>
            </a:pPr>
            <a:r>
              <a:rPr lang="en-US" dirty="0" smtClean="0"/>
              <a:t>Software---what is it.</a:t>
            </a:r>
            <a:endParaRPr lang="en-US" dirty="0"/>
          </a:p>
        </p:txBody>
      </p:sp>
      <p:sp>
        <p:nvSpPr>
          <p:cNvPr id="29697" name="Slide Number Placeholder 5"/>
          <p:cNvSpPr>
            <a:spLocks noGrp="1"/>
          </p:cNvSpPr>
          <p:nvPr>
            <p:ph type="sldNum" sz="quarter" idx="12"/>
          </p:nvPr>
        </p:nvSpPr>
        <p:spPr>
          <a:noFill/>
        </p:spPr>
        <p:txBody>
          <a:bodyPr/>
          <a:lstStyle/>
          <a:p>
            <a:fld id="{FEF78942-85AF-44B7-9C5B-1C04A4AD3FFC}" type="slidenum">
              <a:rPr lang="en-US" smtClean="0"/>
              <a:pPr/>
              <a:t>1</a:t>
            </a:fld>
            <a:endParaRPr lang="en-US" b="1"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dirty="0" smtClean="0"/>
              <a:t>Productivity Software </a:t>
            </a:r>
            <a:endParaRPr lang="en-US" dirty="0"/>
          </a:p>
        </p:txBody>
      </p:sp>
      <p:sp>
        <p:nvSpPr>
          <p:cNvPr id="67587" name="Rectangle 3"/>
          <p:cNvSpPr>
            <a:spLocks noGrp="1" noChangeArrowheads="1"/>
          </p:cNvSpPr>
          <p:nvPr>
            <p:ph idx="1"/>
          </p:nvPr>
        </p:nvSpPr>
        <p:spPr>
          <a:xfrm>
            <a:off x="342900" y="1352550"/>
            <a:ext cx="8229600" cy="4933950"/>
          </a:xfrm>
        </p:spPr>
        <p:txBody>
          <a:bodyPr/>
          <a:lstStyle/>
          <a:p>
            <a:pPr indent="0">
              <a:buNone/>
              <a:defRPr/>
            </a:pPr>
            <a:r>
              <a:rPr lang="en-US" dirty="0" smtClean="0">
                <a:effectLst/>
              </a:rPr>
              <a:t>Programs that enable you to perform tasks required in home, school, and business</a:t>
            </a:r>
          </a:p>
          <a:p>
            <a:pPr lvl="1">
              <a:buFont typeface="Arial" pitchFamily="34" charset="0"/>
              <a:buChar char="•"/>
              <a:defRPr/>
            </a:pPr>
            <a:r>
              <a:rPr lang="en-US" dirty="0" smtClean="0">
                <a:effectLst/>
              </a:rPr>
              <a:t>Word processing programs</a:t>
            </a:r>
          </a:p>
          <a:p>
            <a:pPr lvl="1">
              <a:buFont typeface="Arial" pitchFamily="34" charset="0"/>
              <a:buChar char="•"/>
              <a:defRPr/>
            </a:pPr>
            <a:r>
              <a:rPr lang="en-US" dirty="0" smtClean="0">
                <a:effectLst/>
              </a:rPr>
              <a:t>Spreadsheet programs</a:t>
            </a:r>
          </a:p>
          <a:p>
            <a:pPr lvl="1">
              <a:buFont typeface="Arial" pitchFamily="34" charset="0"/>
              <a:buChar char="•"/>
              <a:defRPr/>
            </a:pPr>
            <a:r>
              <a:rPr lang="en-US" dirty="0" smtClean="0">
                <a:effectLst/>
              </a:rPr>
              <a:t>Presentation programs</a:t>
            </a:r>
          </a:p>
          <a:p>
            <a:pPr lvl="1">
              <a:buFont typeface="Arial" pitchFamily="34" charset="0"/>
              <a:buChar char="•"/>
              <a:defRPr/>
            </a:pPr>
            <a:r>
              <a:rPr lang="en-US" dirty="0" smtClean="0">
                <a:effectLst/>
              </a:rPr>
              <a:t>Database programs</a:t>
            </a:r>
          </a:p>
          <a:p>
            <a:pPr lvl="1">
              <a:buFont typeface="Arial" pitchFamily="34" charset="0"/>
              <a:buChar char="•"/>
              <a:defRPr/>
            </a:pPr>
            <a:r>
              <a:rPr lang="en-US" dirty="0" smtClean="0">
                <a:effectLst/>
              </a:rPr>
              <a:t>Personal information manager programs</a:t>
            </a:r>
          </a:p>
        </p:txBody>
      </p:sp>
      <p:sp>
        <p:nvSpPr>
          <p:cNvPr id="33793" name="Slide Number Placeholder 5"/>
          <p:cNvSpPr>
            <a:spLocks noGrp="1"/>
          </p:cNvSpPr>
          <p:nvPr>
            <p:ph type="sldNum" sz="quarter" idx="12"/>
          </p:nvPr>
        </p:nvSpPr>
        <p:spPr>
          <a:noFill/>
        </p:spPr>
        <p:txBody>
          <a:bodyPr/>
          <a:lstStyle/>
          <a:p>
            <a:fld id="{6D7B2474-8194-4F95-8117-16D6E80F4816}" type="slidenum">
              <a:rPr lang="en-US" smtClean="0"/>
              <a:pPr/>
              <a:t>10</a:t>
            </a:fld>
            <a:endParaRPr lang="en-US" b="1" dirty="0" smtClean="0"/>
          </a:p>
        </p:txBody>
      </p:sp>
      <p:sp>
        <p:nvSpPr>
          <p:cNvPr id="33801" name="AutoShape 9"/>
          <p:cNvSpPr>
            <a:spLocks/>
          </p:cNvSpPr>
          <p:nvPr/>
        </p:nvSpPr>
        <p:spPr bwMode="auto">
          <a:xfrm>
            <a:off x="609600" y="4191000"/>
            <a:ext cx="3657600" cy="1981200"/>
          </a:xfrm>
          <a:prstGeom prst="borderCallout1">
            <a:avLst>
              <a:gd name="adj1" fmla="val 5769"/>
              <a:gd name="adj2" fmla="val -2083"/>
              <a:gd name="adj3" fmla="val -7694"/>
              <a:gd name="adj4" fmla="val -2083"/>
            </a:avLst>
          </a:prstGeom>
          <a:noFill/>
          <a:ln w="9525" algn="ctr">
            <a:noFill/>
            <a:miter lim="800000"/>
            <a:headEnd/>
            <a:tailEnd/>
          </a:ln>
        </p:spPr>
        <p:txBody>
          <a:bodyPr anchor="ctr"/>
          <a:lstStyle/>
          <a:p>
            <a:pPr algn="ctr"/>
            <a:endParaRPr lang="en-US"/>
          </a:p>
        </p:txBody>
      </p:sp>
      <p:sp>
        <p:nvSpPr>
          <p:cNvPr id="33802" name="AutoShape 10"/>
          <p:cNvSpPr>
            <a:spLocks/>
          </p:cNvSpPr>
          <p:nvPr/>
        </p:nvSpPr>
        <p:spPr bwMode="auto">
          <a:xfrm>
            <a:off x="457200" y="4152900"/>
            <a:ext cx="3886200" cy="1943100"/>
          </a:xfrm>
          <a:prstGeom prst="borderCallout1">
            <a:avLst>
              <a:gd name="adj1" fmla="val 5884"/>
              <a:gd name="adj2" fmla="val -1963"/>
              <a:gd name="adj3" fmla="val -9806"/>
              <a:gd name="adj4" fmla="val -1963"/>
            </a:avLst>
          </a:prstGeom>
          <a:noFill/>
          <a:ln w="9525" algn="ctr">
            <a:noFill/>
            <a:miter lim="800000"/>
            <a:headEnd/>
            <a:tailEnd/>
          </a:ln>
        </p:spPr>
        <p:txBody>
          <a:bodyPr anchor="ctr"/>
          <a:lstStyle/>
          <a:p>
            <a:pPr algn="ct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title"/>
          </p:nvPr>
        </p:nvSpPr>
        <p:spPr/>
        <p:txBody>
          <a:bodyPr/>
          <a:lstStyle/>
          <a:p>
            <a:pPr eaLnBrk="1" hangingPunct="1">
              <a:defRPr/>
            </a:pPr>
            <a:r>
              <a:rPr lang="en-US" dirty="0" smtClean="0"/>
              <a:t>Word Processing Software</a:t>
            </a:r>
          </a:p>
        </p:txBody>
      </p:sp>
      <p:sp>
        <p:nvSpPr>
          <p:cNvPr id="73730" name="Rectangle 2"/>
          <p:cNvSpPr>
            <a:spLocks noGrp="1" noChangeArrowheads="1"/>
          </p:cNvSpPr>
          <p:nvPr>
            <p:ph idx="1"/>
          </p:nvPr>
        </p:nvSpPr>
        <p:spPr>
          <a:xfrm>
            <a:off x="457199" y="1600200"/>
            <a:ext cx="7870371" cy="4523014"/>
          </a:xfrm>
        </p:spPr>
        <p:txBody>
          <a:bodyPr/>
          <a:lstStyle/>
          <a:p>
            <a:pPr eaLnBrk="1" hangingPunct="1">
              <a:lnSpc>
                <a:spcPct val="80000"/>
              </a:lnSpc>
              <a:defRPr/>
            </a:pPr>
            <a:r>
              <a:rPr lang="en-US" dirty="0" smtClean="0"/>
              <a:t>U</a:t>
            </a:r>
            <a:r>
              <a:rPr lang="en-US" dirty="0" smtClean="0">
                <a:effectLst/>
              </a:rPr>
              <a:t>sed to create and edit documents</a:t>
            </a:r>
          </a:p>
          <a:p>
            <a:pPr eaLnBrk="1" hangingPunct="1">
              <a:lnSpc>
                <a:spcPct val="80000"/>
              </a:lnSpc>
              <a:defRPr/>
            </a:pPr>
            <a:r>
              <a:rPr lang="en-US" dirty="0" smtClean="0">
                <a:effectLst/>
              </a:rPr>
              <a:t>Features include:</a:t>
            </a:r>
          </a:p>
          <a:p>
            <a:pPr lvl="1" eaLnBrk="1" hangingPunct="1">
              <a:lnSpc>
                <a:spcPct val="80000"/>
              </a:lnSpc>
              <a:defRPr/>
            </a:pPr>
            <a:r>
              <a:rPr lang="en-US" dirty="0" smtClean="0">
                <a:effectLst/>
              </a:rPr>
              <a:t>Quick and easy editing</a:t>
            </a:r>
          </a:p>
          <a:p>
            <a:pPr lvl="1" eaLnBrk="1" hangingPunct="1">
              <a:lnSpc>
                <a:spcPct val="80000"/>
              </a:lnSpc>
              <a:defRPr/>
            </a:pPr>
            <a:r>
              <a:rPr lang="en-US" dirty="0" smtClean="0">
                <a:effectLst/>
              </a:rPr>
              <a:t>Formatting options</a:t>
            </a:r>
          </a:p>
          <a:p>
            <a:pPr lvl="1" eaLnBrk="1" hangingPunct="1">
              <a:lnSpc>
                <a:spcPct val="80000"/>
              </a:lnSpc>
              <a:defRPr/>
            </a:pPr>
            <a:r>
              <a:rPr lang="en-US" dirty="0" smtClean="0">
                <a:effectLst/>
              </a:rPr>
              <a:t>Search-and-replace</a:t>
            </a:r>
          </a:p>
          <a:p>
            <a:pPr lvl="1" eaLnBrk="1" hangingPunct="1">
              <a:lnSpc>
                <a:spcPct val="80000"/>
              </a:lnSpc>
              <a:defRPr/>
            </a:pPr>
            <a:r>
              <a:rPr lang="en-US" dirty="0" smtClean="0">
                <a:effectLst/>
              </a:rPr>
              <a:t>Translation </a:t>
            </a:r>
          </a:p>
          <a:p>
            <a:pPr eaLnBrk="1" hangingPunct="1">
              <a:lnSpc>
                <a:spcPct val="80000"/>
              </a:lnSpc>
              <a:defRPr/>
            </a:pPr>
            <a:r>
              <a:rPr lang="en-US" dirty="0" smtClean="0">
                <a:effectLst/>
              </a:rPr>
              <a:t>Examples</a:t>
            </a:r>
          </a:p>
          <a:p>
            <a:pPr lvl="1" eaLnBrk="1" hangingPunct="1">
              <a:lnSpc>
                <a:spcPct val="80000"/>
              </a:lnSpc>
              <a:defRPr/>
            </a:pPr>
            <a:r>
              <a:rPr lang="en-US" dirty="0" smtClean="0">
                <a:effectLst/>
              </a:rPr>
              <a:t>Microsoft Word</a:t>
            </a:r>
          </a:p>
          <a:p>
            <a:pPr lvl="1" eaLnBrk="1" hangingPunct="1">
              <a:lnSpc>
                <a:spcPct val="80000"/>
              </a:lnSpc>
              <a:defRPr/>
            </a:pPr>
            <a:r>
              <a:rPr lang="en-US" dirty="0" smtClean="0">
                <a:effectLst/>
              </a:rPr>
              <a:t>Corel WordPerfect</a:t>
            </a:r>
          </a:p>
          <a:p>
            <a:pPr lvl="1" eaLnBrk="1" hangingPunct="1">
              <a:lnSpc>
                <a:spcPct val="80000"/>
              </a:lnSpc>
              <a:defRPr/>
            </a:pPr>
            <a:r>
              <a:rPr lang="en-US" dirty="0" err="1" smtClean="0">
                <a:effectLst/>
              </a:rPr>
              <a:t>OpenOffice</a:t>
            </a:r>
            <a:r>
              <a:rPr lang="en-US" dirty="0" smtClean="0">
                <a:effectLst/>
              </a:rPr>
              <a:t> Writer</a:t>
            </a:r>
          </a:p>
        </p:txBody>
      </p:sp>
      <p:sp>
        <p:nvSpPr>
          <p:cNvPr id="41985" name="Slide Number Placeholder 5"/>
          <p:cNvSpPr>
            <a:spLocks noGrp="1"/>
          </p:cNvSpPr>
          <p:nvPr>
            <p:ph type="sldNum" sz="quarter" idx="12"/>
          </p:nvPr>
        </p:nvSpPr>
        <p:spPr>
          <a:noFill/>
        </p:spPr>
        <p:txBody>
          <a:bodyPr/>
          <a:lstStyle/>
          <a:p>
            <a:fld id="{8547F202-A50F-49B5-A5E9-A36096C63928}" type="slidenum">
              <a:rPr lang="en-US" smtClean="0"/>
              <a:pPr/>
              <a:t>11</a:t>
            </a:fld>
            <a:endParaRPr lang="en-US" b="1"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15305" y="3048000"/>
            <a:ext cx="4449401" cy="335280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7" name="Rectangle 11"/>
          <p:cNvSpPr>
            <a:spLocks noGrp="1" noChangeArrowheads="1"/>
          </p:cNvSpPr>
          <p:nvPr>
            <p:ph type="title"/>
          </p:nvPr>
        </p:nvSpPr>
        <p:spPr/>
        <p:txBody>
          <a:bodyPr/>
          <a:lstStyle/>
          <a:p>
            <a:pPr eaLnBrk="1" hangingPunct="1">
              <a:defRPr/>
            </a:pPr>
            <a:r>
              <a:rPr lang="en-US" dirty="0"/>
              <a:t>Spreadsheet Software</a:t>
            </a:r>
          </a:p>
        </p:txBody>
      </p:sp>
      <p:sp>
        <p:nvSpPr>
          <p:cNvPr id="75788" name="Rectangle 12"/>
          <p:cNvSpPr>
            <a:spLocks noGrp="1" noChangeArrowheads="1"/>
          </p:cNvSpPr>
          <p:nvPr>
            <p:ph idx="1"/>
          </p:nvPr>
        </p:nvSpPr>
        <p:spPr>
          <a:xfrm>
            <a:off x="440871" y="1541835"/>
            <a:ext cx="4495800" cy="4839511"/>
          </a:xfrm>
        </p:spPr>
        <p:txBody>
          <a:bodyPr>
            <a:normAutofit lnSpcReduction="10000"/>
          </a:bodyPr>
          <a:lstStyle/>
          <a:p>
            <a:pPr eaLnBrk="1" hangingPunct="1">
              <a:lnSpc>
                <a:spcPct val="90000"/>
              </a:lnSpc>
              <a:defRPr/>
            </a:pPr>
            <a:r>
              <a:rPr lang="en-US" sz="2800" dirty="0" smtClean="0"/>
              <a:t>Us</a:t>
            </a:r>
            <a:r>
              <a:rPr lang="en-US" sz="2800" dirty="0" smtClean="0">
                <a:effectLst/>
              </a:rPr>
              <a:t>ed to perform calculations and numerical analyses</a:t>
            </a:r>
          </a:p>
          <a:p>
            <a:pPr eaLnBrk="1" hangingPunct="1">
              <a:lnSpc>
                <a:spcPct val="90000"/>
              </a:lnSpc>
              <a:defRPr/>
            </a:pPr>
            <a:r>
              <a:rPr lang="en-US" sz="2800" dirty="0" smtClean="0">
                <a:effectLst/>
              </a:rPr>
              <a:t>Features include:</a:t>
            </a:r>
          </a:p>
          <a:p>
            <a:pPr lvl="1" eaLnBrk="1" hangingPunct="1">
              <a:lnSpc>
                <a:spcPct val="90000"/>
              </a:lnSpc>
              <a:defRPr/>
            </a:pPr>
            <a:r>
              <a:rPr lang="en-US" sz="2400" dirty="0" smtClean="0">
                <a:effectLst/>
              </a:rPr>
              <a:t>Worksheets with cells</a:t>
            </a:r>
          </a:p>
          <a:p>
            <a:pPr lvl="1" eaLnBrk="1" hangingPunct="1">
              <a:lnSpc>
                <a:spcPct val="90000"/>
              </a:lnSpc>
              <a:defRPr/>
            </a:pPr>
            <a:r>
              <a:rPr lang="en-US" sz="2400" dirty="0" smtClean="0">
                <a:effectLst/>
              </a:rPr>
              <a:t>Text, values, formulas, and functions</a:t>
            </a:r>
          </a:p>
          <a:p>
            <a:pPr lvl="1" eaLnBrk="1" hangingPunct="1">
              <a:lnSpc>
                <a:spcPct val="90000"/>
              </a:lnSpc>
              <a:defRPr/>
            </a:pPr>
            <a:r>
              <a:rPr lang="en-US" sz="2400" dirty="0" smtClean="0">
                <a:effectLst/>
              </a:rPr>
              <a:t>Automatic recalculation</a:t>
            </a:r>
          </a:p>
          <a:p>
            <a:pPr lvl="1" eaLnBrk="1" hangingPunct="1">
              <a:lnSpc>
                <a:spcPct val="90000"/>
              </a:lnSpc>
              <a:defRPr/>
            </a:pPr>
            <a:r>
              <a:rPr lang="en-US" sz="2400" dirty="0" smtClean="0">
                <a:effectLst/>
              </a:rPr>
              <a:t>Graphs and charts</a:t>
            </a:r>
          </a:p>
          <a:p>
            <a:pPr eaLnBrk="1" hangingPunct="1">
              <a:lnSpc>
                <a:spcPct val="90000"/>
              </a:lnSpc>
              <a:defRPr/>
            </a:pPr>
            <a:r>
              <a:rPr lang="en-US" sz="2800" dirty="0" smtClean="0">
                <a:effectLst/>
              </a:rPr>
              <a:t>Examples</a:t>
            </a:r>
          </a:p>
          <a:p>
            <a:pPr lvl="1" eaLnBrk="1" hangingPunct="1">
              <a:lnSpc>
                <a:spcPct val="90000"/>
              </a:lnSpc>
              <a:defRPr/>
            </a:pPr>
            <a:r>
              <a:rPr lang="en-US" sz="2400" dirty="0" smtClean="0">
                <a:effectLst/>
              </a:rPr>
              <a:t>Microsoft Excel</a:t>
            </a:r>
          </a:p>
          <a:p>
            <a:pPr lvl="1" eaLnBrk="1" hangingPunct="1">
              <a:lnSpc>
                <a:spcPct val="90000"/>
              </a:lnSpc>
              <a:defRPr/>
            </a:pPr>
            <a:r>
              <a:rPr lang="en-US" sz="2400" dirty="0" err="1" smtClean="0">
                <a:effectLst/>
              </a:rPr>
              <a:t>OpenOffice</a:t>
            </a:r>
            <a:r>
              <a:rPr lang="en-US" sz="2400" dirty="0" smtClean="0">
                <a:effectLst/>
              </a:rPr>
              <a:t> Calc</a:t>
            </a:r>
          </a:p>
        </p:txBody>
      </p:sp>
      <p:sp>
        <p:nvSpPr>
          <p:cNvPr id="44033" name="Slide Number Placeholder 5"/>
          <p:cNvSpPr>
            <a:spLocks noGrp="1"/>
          </p:cNvSpPr>
          <p:nvPr>
            <p:ph type="sldNum" sz="quarter" idx="12"/>
          </p:nvPr>
        </p:nvSpPr>
        <p:spPr>
          <a:noFill/>
        </p:spPr>
        <p:txBody>
          <a:bodyPr/>
          <a:lstStyle/>
          <a:p>
            <a:fld id="{37FC7F63-2CAE-4362-85A9-1C7FD7EE39FE}" type="slidenum">
              <a:rPr lang="en-US" smtClean="0"/>
              <a:pPr/>
              <a:t>12</a:t>
            </a:fld>
            <a:endParaRPr lang="en-US" b="1"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36140" y="2377619"/>
            <a:ext cx="4607859" cy="3933534"/>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Grp="1" noChangeArrowheads="1"/>
          </p:cNvSpPr>
          <p:nvPr>
            <p:ph type="title"/>
          </p:nvPr>
        </p:nvSpPr>
        <p:spPr/>
        <p:txBody>
          <a:bodyPr/>
          <a:lstStyle/>
          <a:p>
            <a:pPr eaLnBrk="1" hangingPunct="1">
              <a:defRPr/>
            </a:pPr>
            <a:r>
              <a:rPr lang="en-US"/>
              <a:t>Presentation Software</a:t>
            </a:r>
          </a:p>
        </p:txBody>
      </p:sp>
      <p:sp>
        <p:nvSpPr>
          <p:cNvPr id="77830" name="Rectangle 6"/>
          <p:cNvSpPr>
            <a:spLocks noGrp="1" noChangeArrowheads="1"/>
          </p:cNvSpPr>
          <p:nvPr>
            <p:ph idx="1"/>
          </p:nvPr>
        </p:nvSpPr>
        <p:spPr>
          <a:xfrm>
            <a:off x="457198" y="1600200"/>
            <a:ext cx="4457701" cy="4664413"/>
          </a:xfrm>
        </p:spPr>
        <p:txBody>
          <a:bodyPr/>
          <a:lstStyle/>
          <a:p>
            <a:pPr eaLnBrk="1" hangingPunct="1">
              <a:lnSpc>
                <a:spcPct val="80000"/>
              </a:lnSpc>
              <a:defRPr/>
            </a:pPr>
            <a:r>
              <a:rPr lang="en-US" dirty="0" smtClean="0">
                <a:effectLst/>
              </a:rPr>
              <a:t>Used to create slide shows</a:t>
            </a:r>
          </a:p>
          <a:p>
            <a:pPr eaLnBrk="1" hangingPunct="1">
              <a:lnSpc>
                <a:spcPct val="80000"/>
              </a:lnSpc>
              <a:defRPr/>
            </a:pPr>
            <a:r>
              <a:rPr lang="en-US" dirty="0" smtClean="0">
                <a:effectLst/>
              </a:rPr>
              <a:t>Features include:</a:t>
            </a:r>
          </a:p>
          <a:p>
            <a:pPr lvl="1" eaLnBrk="1" hangingPunct="1">
              <a:lnSpc>
                <a:spcPct val="80000"/>
              </a:lnSpc>
              <a:defRPr/>
            </a:pPr>
            <a:r>
              <a:rPr lang="en-US" dirty="0" smtClean="0">
                <a:effectLst/>
              </a:rPr>
              <a:t>Templates and layouts</a:t>
            </a:r>
          </a:p>
          <a:p>
            <a:pPr lvl="1" eaLnBrk="1" hangingPunct="1">
              <a:lnSpc>
                <a:spcPct val="80000"/>
              </a:lnSpc>
              <a:defRPr/>
            </a:pPr>
            <a:r>
              <a:rPr lang="en-US" dirty="0" smtClean="0">
                <a:effectLst/>
              </a:rPr>
              <a:t>Animations</a:t>
            </a:r>
          </a:p>
          <a:p>
            <a:pPr lvl="1" eaLnBrk="1" hangingPunct="1">
              <a:lnSpc>
                <a:spcPct val="80000"/>
              </a:lnSpc>
              <a:defRPr/>
            </a:pPr>
            <a:r>
              <a:rPr lang="en-US" dirty="0" smtClean="0">
                <a:effectLst/>
              </a:rPr>
              <a:t>Transitions</a:t>
            </a:r>
          </a:p>
          <a:p>
            <a:pPr eaLnBrk="1" hangingPunct="1">
              <a:lnSpc>
                <a:spcPct val="80000"/>
              </a:lnSpc>
              <a:defRPr/>
            </a:pPr>
            <a:r>
              <a:rPr lang="en-US" dirty="0" smtClean="0">
                <a:effectLst/>
              </a:rPr>
              <a:t>Examples</a:t>
            </a:r>
          </a:p>
          <a:p>
            <a:pPr lvl="1" eaLnBrk="1" hangingPunct="1">
              <a:lnSpc>
                <a:spcPct val="80000"/>
              </a:lnSpc>
              <a:defRPr/>
            </a:pPr>
            <a:r>
              <a:rPr lang="en-US" dirty="0" smtClean="0">
                <a:effectLst/>
              </a:rPr>
              <a:t>Microsoft PowerPoint</a:t>
            </a:r>
          </a:p>
          <a:p>
            <a:pPr lvl="1" eaLnBrk="1" hangingPunct="1">
              <a:lnSpc>
                <a:spcPct val="80000"/>
              </a:lnSpc>
              <a:defRPr/>
            </a:pPr>
            <a:r>
              <a:rPr lang="en-US" dirty="0" err="1" smtClean="0">
                <a:effectLst/>
              </a:rPr>
              <a:t>OpenOffice</a:t>
            </a:r>
            <a:r>
              <a:rPr lang="en-US" dirty="0" smtClean="0">
                <a:effectLst/>
              </a:rPr>
              <a:t> Impress</a:t>
            </a:r>
          </a:p>
          <a:p>
            <a:pPr lvl="1" eaLnBrk="1" hangingPunct="1">
              <a:lnSpc>
                <a:spcPct val="80000"/>
              </a:lnSpc>
              <a:defRPr/>
            </a:pPr>
            <a:r>
              <a:rPr lang="en-US" dirty="0" err="1" smtClean="0">
                <a:effectLst/>
              </a:rPr>
              <a:t>Zoho</a:t>
            </a:r>
            <a:r>
              <a:rPr lang="en-US" dirty="0" smtClean="0">
                <a:effectLst/>
              </a:rPr>
              <a:t> Show</a:t>
            </a:r>
          </a:p>
        </p:txBody>
      </p:sp>
      <p:sp>
        <p:nvSpPr>
          <p:cNvPr id="46081" name="Slide Number Placeholder 5"/>
          <p:cNvSpPr>
            <a:spLocks noGrp="1"/>
          </p:cNvSpPr>
          <p:nvPr>
            <p:ph type="sldNum" sz="quarter" idx="12"/>
          </p:nvPr>
        </p:nvSpPr>
        <p:spPr>
          <a:noFill/>
        </p:spPr>
        <p:txBody>
          <a:bodyPr/>
          <a:lstStyle/>
          <a:p>
            <a:fld id="{EB549BFC-0E39-4537-A767-F9DA159CE989}" type="slidenum">
              <a:rPr lang="en-US" smtClean="0"/>
              <a:pPr/>
              <a:t>13</a:t>
            </a:fld>
            <a:endParaRPr lang="en-US" b="1"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9576" y="1882587"/>
            <a:ext cx="4137929" cy="3870423"/>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dirty="0"/>
              <a:t>Database Software</a:t>
            </a:r>
          </a:p>
        </p:txBody>
      </p:sp>
      <p:sp>
        <p:nvSpPr>
          <p:cNvPr id="79875" name="Rectangle 3"/>
          <p:cNvSpPr>
            <a:spLocks noGrp="1" noChangeArrowheads="1"/>
          </p:cNvSpPr>
          <p:nvPr>
            <p:ph type="body" sz="half" idx="1"/>
          </p:nvPr>
        </p:nvSpPr>
        <p:spPr>
          <a:xfrm>
            <a:off x="457200" y="1447800"/>
            <a:ext cx="8382000" cy="4972050"/>
          </a:xfrm>
        </p:spPr>
        <p:txBody>
          <a:bodyPr/>
          <a:lstStyle/>
          <a:p>
            <a:pPr eaLnBrk="1" hangingPunct="1">
              <a:lnSpc>
                <a:spcPct val="90000"/>
              </a:lnSpc>
              <a:defRPr/>
            </a:pPr>
            <a:r>
              <a:rPr lang="en-US" dirty="0" smtClean="0">
                <a:effectLst/>
              </a:rPr>
              <a:t>Used to store and organize data</a:t>
            </a:r>
          </a:p>
          <a:p>
            <a:pPr eaLnBrk="1" hangingPunct="1">
              <a:lnSpc>
                <a:spcPct val="90000"/>
              </a:lnSpc>
              <a:defRPr/>
            </a:pPr>
            <a:r>
              <a:rPr lang="en-US" dirty="0" smtClean="0">
                <a:effectLst/>
              </a:rPr>
              <a:t>Features include:</a:t>
            </a:r>
          </a:p>
          <a:p>
            <a:pPr lvl="1" eaLnBrk="1" hangingPunct="1">
              <a:lnSpc>
                <a:spcPct val="90000"/>
              </a:lnSpc>
              <a:defRPr/>
            </a:pPr>
            <a:r>
              <a:rPr lang="en-US" dirty="0" smtClean="0">
                <a:effectLst/>
              </a:rPr>
              <a:t>Ability to group, sort, and filter data and generate reports</a:t>
            </a:r>
          </a:p>
          <a:p>
            <a:pPr lvl="1" eaLnBrk="1" hangingPunct="1">
              <a:lnSpc>
                <a:spcPct val="90000"/>
              </a:lnSpc>
              <a:defRPr/>
            </a:pPr>
            <a:r>
              <a:rPr lang="en-US" dirty="0" smtClean="0">
                <a:effectLst/>
              </a:rPr>
              <a:t>Organized into fields, records, and tables</a:t>
            </a:r>
          </a:p>
          <a:p>
            <a:pPr eaLnBrk="1" hangingPunct="1">
              <a:lnSpc>
                <a:spcPct val="90000"/>
              </a:lnSpc>
              <a:defRPr/>
            </a:pPr>
            <a:r>
              <a:rPr lang="en-US" dirty="0" smtClean="0">
                <a:effectLst/>
              </a:rPr>
              <a:t>Examples</a:t>
            </a:r>
            <a:endParaRPr lang="en-US" sz="2800" dirty="0" smtClean="0">
              <a:effectLst/>
            </a:endParaRPr>
          </a:p>
          <a:p>
            <a:pPr lvl="1" eaLnBrk="1" hangingPunct="1">
              <a:lnSpc>
                <a:spcPct val="90000"/>
              </a:lnSpc>
              <a:defRPr/>
            </a:pPr>
            <a:r>
              <a:rPr lang="en-US" dirty="0" smtClean="0">
                <a:effectLst/>
              </a:rPr>
              <a:t>Oracle</a:t>
            </a:r>
            <a:endParaRPr lang="en-US" dirty="0" smtClean="0">
              <a:effectLst/>
            </a:endParaRPr>
          </a:p>
          <a:p>
            <a:pPr lvl="1" eaLnBrk="1" hangingPunct="1">
              <a:lnSpc>
                <a:spcPct val="90000"/>
              </a:lnSpc>
              <a:defRPr/>
            </a:pPr>
            <a:r>
              <a:rPr lang="en-US" dirty="0" err="1" smtClean="0">
                <a:effectLst/>
              </a:rPr>
              <a:t>MySQL</a:t>
            </a:r>
            <a:endParaRPr lang="en-US" dirty="0" smtClean="0">
              <a:effectLst/>
            </a:endParaRPr>
          </a:p>
          <a:p>
            <a:pPr lvl="1" eaLnBrk="1" hangingPunct="1">
              <a:lnSpc>
                <a:spcPct val="90000"/>
              </a:lnSpc>
              <a:buNone/>
              <a:defRPr/>
            </a:pPr>
            <a:endParaRPr lang="en-US" sz="2400" dirty="0" smtClean="0">
              <a:effectLst/>
            </a:endParaRPr>
          </a:p>
        </p:txBody>
      </p:sp>
      <p:sp>
        <p:nvSpPr>
          <p:cNvPr id="48129" name="Slide Number Placeholder 6"/>
          <p:cNvSpPr>
            <a:spLocks noGrp="1"/>
          </p:cNvSpPr>
          <p:nvPr>
            <p:ph type="sldNum" sz="quarter" idx="12"/>
          </p:nvPr>
        </p:nvSpPr>
        <p:spPr>
          <a:noFill/>
        </p:spPr>
        <p:txBody>
          <a:bodyPr/>
          <a:lstStyle/>
          <a:p>
            <a:fld id="{4987D68F-FC32-4C8E-834E-10742B1E0011}" type="slidenum">
              <a:rPr lang="en-US" smtClean="0"/>
              <a:pPr/>
              <a:t>14</a:t>
            </a:fld>
            <a:endParaRPr lang="en-US" b="1"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20302" y="3861995"/>
            <a:ext cx="5285232" cy="246888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Note Taking Software</a:t>
            </a:r>
            <a:endParaRPr lang="en-US" dirty="0"/>
          </a:p>
        </p:txBody>
      </p:sp>
      <p:sp>
        <p:nvSpPr>
          <p:cNvPr id="8" name="Content Placeholder 7"/>
          <p:cNvSpPr>
            <a:spLocks noGrp="1"/>
          </p:cNvSpPr>
          <p:nvPr>
            <p:ph idx="1"/>
          </p:nvPr>
        </p:nvSpPr>
        <p:spPr>
          <a:xfrm>
            <a:off x="457200" y="1600200"/>
            <a:ext cx="8229600" cy="4700847"/>
          </a:xfrm>
        </p:spPr>
        <p:txBody>
          <a:bodyPr/>
          <a:lstStyle/>
          <a:p>
            <a:r>
              <a:rPr lang="en-US" dirty="0" smtClean="0">
                <a:effectLst/>
              </a:rPr>
              <a:t>Microsoft OneNote </a:t>
            </a:r>
          </a:p>
          <a:p>
            <a:pPr lvl="1"/>
            <a:r>
              <a:rPr lang="en-US" dirty="0" smtClean="0">
                <a:effectLst/>
              </a:rPr>
              <a:t>Allows students who have Tablet PCs to write their notes directly onto the tablet, using it as an electronic notebook</a:t>
            </a:r>
          </a:p>
          <a:p>
            <a:pPr lvl="1"/>
            <a:r>
              <a:rPr lang="en-US" dirty="0" smtClean="0">
                <a:effectLst/>
              </a:rPr>
              <a:t>Can be used with a notebook or desktop computer, typing the information onto the sheets, and then the pieces of text can be easily moved around the page </a:t>
            </a:r>
          </a:p>
          <a:p>
            <a:pPr lvl="1"/>
            <a:r>
              <a:rPr lang="en-US" dirty="0" smtClean="0">
                <a:effectLst/>
              </a:rPr>
              <a:t>Has co-authoring and version tracking capabilities</a:t>
            </a:r>
            <a:endParaRPr lang="en-US" dirty="0">
              <a:effectLst/>
            </a:endParaRPr>
          </a:p>
        </p:txBody>
      </p:sp>
      <p:sp>
        <p:nvSpPr>
          <p:cNvPr id="6" name="Slide Number Placeholder 5"/>
          <p:cNvSpPr>
            <a:spLocks noGrp="1"/>
          </p:cNvSpPr>
          <p:nvPr>
            <p:ph type="sldNum" sz="quarter" idx="12"/>
          </p:nvPr>
        </p:nvSpPr>
        <p:spPr/>
        <p:txBody>
          <a:bodyPr/>
          <a:lstStyle/>
          <a:p>
            <a:pPr>
              <a:defRPr/>
            </a:pPr>
            <a:fld id="{5DFD95FD-7504-4DD7-89A3-AD46904D89F5}" type="slidenum">
              <a:rPr lang="en-US" smtClean="0"/>
              <a:pPr>
                <a:defRPr/>
              </a:pPr>
              <a:t>15</a:t>
            </a:fld>
            <a:endParaRPr lang="en-US" b="1"/>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pPr eaLnBrk="1" hangingPunct="1">
              <a:defRPr/>
            </a:pPr>
            <a:r>
              <a:rPr lang="en-US" dirty="0"/>
              <a:t>Personal Information </a:t>
            </a:r>
            <a:r>
              <a:rPr lang="en-US" dirty="0" smtClean="0"/>
              <a:t/>
            </a:r>
            <a:br>
              <a:rPr lang="en-US" dirty="0" smtClean="0"/>
            </a:br>
            <a:r>
              <a:rPr lang="en-US" dirty="0" smtClean="0"/>
              <a:t>Manager </a:t>
            </a:r>
            <a:r>
              <a:rPr lang="en-US" dirty="0"/>
              <a:t>Software</a:t>
            </a:r>
          </a:p>
        </p:txBody>
      </p:sp>
      <p:sp>
        <p:nvSpPr>
          <p:cNvPr id="81923" name="Rectangle 3"/>
          <p:cNvSpPr>
            <a:spLocks noGrp="1" noChangeArrowheads="1"/>
          </p:cNvSpPr>
          <p:nvPr>
            <p:ph type="body" sz="half" idx="1"/>
          </p:nvPr>
        </p:nvSpPr>
        <p:spPr>
          <a:xfrm>
            <a:off x="381000" y="1695450"/>
            <a:ext cx="8382000" cy="2952750"/>
          </a:xfrm>
        </p:spPr>
        <p:txBody>
          <a:bodyPr>
            <a:normAutofit fontScale="92500" lnSpcReduction="20000"/>
          </a:bodyPr>
          <a:lstStyle/>
          <a:p>
            <a:pPr eaLnBrk="1" hangingPunct="1">
              <a:lnSpc>
                <a:spcPct val="80000"/>
              </a:lnSpc>
              <a:defRPr/>
            </a:pPr>
            <a:r>
              <a:rPr lang="en-US" dirty="0" smtClean="0">
                <a:effectLst/>
              </a:rPr>
              <a:t>Used to replace the management tools found on a traditional desk</a:t>
            </a:r>
          </a:p>
          <a:p>
            <a:pPr eaLnBrk="1" hangingPunct="1">
              <a:lnSpc>
                <a:spcPct val="80000"/>
              </a:lnSpc>
              <a:defRPr/>
            </a:pPr>
            <a:r>
              <a:rPr lang="en-US" dirty="0" smtClean="0">
                <a:effectLst/>
              </a:rPr>
              <a:t>Features include:</a:t>
            </a:r>
            <a:endParaRPr lang="en-US" sz="2800" dirty="0" smtClean="0">
              <a:effectLst/>
            </a:endParaRPr>
          </a:p>
          <a:p>
            <a:pPr lvl="1" eaLnBrk="1" hangingPunct="1">
              <a:lnSpc>
                <a:spcPct val="80000"/>
              </a:lnSpc>
              <a:defRPr/>
            </a:pPr>
            <a:r>
              <a:rPr lang="en-US" dirty="0" smtClean="0">
                <a:effectLst/>
                <a:latin typeface="Helvetica" pitchFamily="34" charset="0"/>
              </a:rPr>
              <a:t>Calendar, address book, notepad, to-do list</a:t>
            </a:r>
          </a:p>
          <a:p>
            <a:pPr lvl="1" eaLnBrk="1" hangingPunct="1">
              <a:lnSpc>
                <a:spcPct val="80000"/>
              </a:lnSpc>
              <a:defRPr/>
            </a:pPr>
            <a:r>
              <a:rPr lang="en-US" dirty="0" smtClean="0">
                <a:effectLst/>
                <a:latin typeface="Helvetica" pitchFamily="34" charset="0"/>
              </a:rPr>
              <a:t>Some contain e-mail management features</a:t>
            </a:r>
            <a:r>
              <a:rPr lang="en-US" sz="2400" dirty="0" smtClean="0">
                <a:effectLst/>
                <a:latin typeface="Helvetica" pitchFamily="34" charset="0"/>
              </a:rPr>
              <a:t> </a:t>
            </a:r>
            <a:endParaRPr lang="en-US" dirty="0" smtClean="0">
              <a:effectLst/>
            </a:endParaRPr>
          </a:p>
          <a:p>
            <a:pPr eaLnBrk="1" hangingPunct="1">
              <a:lnSpc>
                <a:spcPct val="80000"/>
              </a:lnSpc>
              <a:defRPr/>
            </a:pPr>
            <a:r>
              <a:rPr lang="en-US" dirty="0" smtClean="0">
                <a:effectLst/>
              </a:rPr>
              <a:t>Examples</a:t>
            </a:r>
            <a:endParaRPr lang="en-US" sz="2800" dirty="0" smtClean="0">
              <a:effectLst/>
            </a:endParaRPr>
          </a:p>
          <a:p>
            <a:pPr lvl="1" eaLnBrk="1" hangingPunct="1">
              <a:lnSpc>
                <a:spcPct val="80000"/>
              </a:lnSpc>
              <a:defRPr/>
            </a:pPr>
            <a:r>
              <a:rPr lang="en-US" dirty="0" smtClean="0">
                <a:effectLst/>
              </a:rPr>
              <a:t>Microsoft Outlook</a:t>
            </a:r>
            <a:endParaRPr lang="en-US" sz="2400" dirty="0" smtClean="0">
              <a:effectLst/>
            </a:endParaRPr>
          </a:p>
          <a:p>
            <a:pPr lvl="1" eaLnBrk="1" hangingPunct="1">
              <a:lnSpc>
                <a:spcPct val="80000"/>
              </a:lnSpc>
              <a:defRPr/>
            </a:pPr>
            <a:r>
              <a:rPr lang="en-US" dirty="0" smtClean="0">
                <a:effectLst/>
              </a:rPr>
              <a:t>Lotus Organizer</a:t>
            </a:r>
          </a:p>
        </p:txBody>
      </p:sp>
      <p:sp>
        <p:nvSpPr>
          <p:cNvPr id="50177" name="Slide Number Placeholder 6"/>
          <p:cNvSpPr>
            <a:spLocks noGrp="1"/>
          </p:cNvSpPr>
          <p:nvPr>
            <p:ph type="sldNum" sz="quarter" idx="12"/>
          </p:nvPr>
        </p:nvSpPr>
        <p:spPr>
          <a:noFill/>
        </p:spPr>
        <p:txBody>
          <a:bodyPr/>
          <a:lstStyle/>
          <a:p>
            <a:fld id="{7D8DA034-9834-4801-A457-162815E0827B}" type="slidenum">
              <a:rPr lang="en-US" smtClean="0"/>
              <a:pPr/>
              <a:t>16</a:t>
            </a:fld>
            <a:endParaRPr lang="en-US" b="1"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81185" y="3890681"/>
            <a:ext cx="4669536" cy="2487347"/>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a:t>Productivity Software Tools</a:t>
            </a:r>
          </a:p>
        </p:txBody>
      </p:sp>
      <p:sp>
        <p:nvSpPr>
          <p:cNvPr id="83982" name="Rectangle 14"/>
          <p:cNvSpPr>
            <a:spLocks noGrp="1" noChangeArrowheads="1"/>
          </p:cNvSpPr>
          <p:nvPr>
            <p:ph idx="1"/>
          </p:nvPr>
        </p:nvSpPr>
        <p:spPr>
          <a:xfrm>
            <a:off x="320675" y="1570038"/>
            <a:ext cx="8442325" cy="4278312"/>
          </a:xfrm>
        </p:spPr>
        <p:txBody>
          <a:bodyPr/>
          <a:lstStyle/>
          <a:p>
            <a:pPr eaLnBrk="1" hangingPunct="1">
              <a:defRPr/>
            </a:pPr>
            <a:r>
              <a:rPr lang="en-US" dirty="0" smtClean="0">
                <a:effectLst/>
              </a:rPr>
              <a:t>Wizards</a:t>
            </a:r>
          </a:p>
          <a:p>
            <a:pPr lvl="1" eaLnBrk="1" hangingPunct="1">
              <a:defRPr/>
            </a:pPr>
            <a:r>
              <a:rPr lang="en-US" dirty="0" smtClean="0">
                <a:effectLst/>
              </a:rPr>
              <a:t>Step-by-step guides that help you complete a task</a:t>
            </a:r>
          </a:p>
          <a:p>
            <a:pPr eaLnBrk="1" hangingPunct="1">
              <a:defRPr/>
            </a:pPr>
            <a:r>
              <a:rPr lang="en-US" dirty="0" smtClean="0">
                <a:effectLst/>
              </a:rPr>
              <a:t>Templates</a:t>
            </a:r>
            <a:endParaRPr lang="en-US" sz="3600" dirty="0" smtClean="0">
              <a:effectLst/>
            </a:endParaRPr>
          </a:p>
          <a:p>
            <a:pPr lvl="1" eaLnBrk="1" hangingPunct="1">
              <a:defRPr/>
            </a:pPr>
            <a:r>
              <a:rPr lang="en-US" dirty="0" smtClean="0">
                <a:effectLst/>
              </a:rPr>
              <a:t>Predesigned forms included with software</a:t>
            </a:r>
          </a:p>
          <a:p>
            <a:pPr eaLnBrk="1" hangingPunct="1">
              <a:defRPr/>
            </a:pPr>
            <a:r>
              <a:rPr lang="en-US" dirty="0" smtClean="0">
                <a:effectLst/>
              </a:rPr>
              <a:t>Macros</a:t>
            </a:r>
          </a:p>
          <a:p>
            <a:pPr lvl="1" eaLnBrk="1" hangingPunct="1">
              <a:defRPr/>
            </a:pPr>
            <a:r>
              <a:rPr lang="en-US" dirty="0" smtClean="0">
                <a:effectLst/>
              </a:rPr>
              <a:t>Small programs that group a series of commands to run as a single command</a:t>
            </a:r>
          </a:p>
          <a:p>
            <a:pPr eaLnBrk="1" hangingPunct="1">
              <a:defRPr/>
            </a:pPr>
            <a:endParaRPr lang="en-US" dirty="0" smtClean="0">
              <a:effectLst/>
            </a:endParaRPr>
          </a:p>
        </p:txBody>
      </p:sp>
      <p:sp>
        <p:nvSpPr>
          <p:cNvPr id="52225" name="Slide Number Placeholder 5"/>
          <p:cNvSpPr>
            <a:spLocks noGrp="1"/>
          </p:cNvSpPr>
          <p:nvPr>
            <p:ph type="sldNum" sz="quarter" idx="12"/>
          </p:nvPr>
        </p:nvSpPr>
        <p:spPr>
          <a:noFill/>
        </p:spPr>
        <p:txBody>
          <a:bodyPr/>
          <a:lstStyle/>
          <a:p>
            <a:fld id="{56C672DB-522F-426A-ADF4-5788F403903A}" type="slidenum">
              <a:rPr lang="en-US" smtClean="0"/>
              <a:pPr/>
              <a:t>17</a:t>
            </a:fld>
            <a:endParaRPr lang="en-US" b="1"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fontScale="90000"/>
          </a:bodyPr>
          <a:lstStyle/>
          <a:p>
            <a:pPr eaLnBrk="1" hangingPunct="1">
              <a:defRPr/>
            </a:pPr>
            <a:r>
              <a:rPr lang="en-US" sz="4000" dirty="0"/>
              <a:t>Integrated Software Applications </a:t>
            </a:r>
            <a:br>
              <a:rPr lang="en-US" sz="4000" dirty="0"/>
            </a:br>
            <a:r>
              <a:rPr lang="en-US" sz="4000" dirty="0"/>
              <a:t>vs. Software Suites</a:t>
            </a:r>
            <a:endParaRPr lang="en-US" dirty="0"/>
          </a:p>
        </p:txBody>
      </p:sp>
      <p:sp>
        <p:nvSpPr>
          <p:cNvPr id="86019" name="Rectangle 3"/>
          <p:cNvSpPr>
            <a:spLocks noGrp="1" noChangeArrowheads="1"/>
          </p:cNvSpPr>
          <p:nvPr>
            <p:ph sz="half" idx="1"/>
          </p:nvPr>
        </p:nvSpPr>
        <p:spPr/>
        <p:txBody>
          <a:bodyPr/>
          <a:lstStyle/>
          <a:p>
            <a:pPr algn="ctr" eaLnBrk="1" hangingPunct="1">
              <a:lnSpc>
                <a:spcPct val="90000"/>
              </a:lnSpc>
              <a:buFontTx/>
              <a:buNone/>
              <a:defRPr/>
            </a:pPr>
            <a:r>
              <a:rPr lang="en-US" sz="3200" b="1" dirty="0" smtClean="0">
                <a:effectLst/>
              </a:rPr>
              <a:t>Integrated Software </a:t>
            </a:r>
            <a:r>
              <a:rPr lang="en-US" sz="3200" b="1" dirty="0">
                <a:effectLst/>
              </a:rPr>
              <a:t>Application</a:t>
            </a:r>
          </a:p>
          <a:p>
            <a:pPr eaLnBrk="1" hangingPunct="1">
              <a:lnSpc>
                <a:spcPct val="90000"/>
              </a:lnSpc>
              <a:defRPr/>
            </a:pPr>
            <a:r>
              <a:rPr lang="en-US" dirty="0">
                <a:effectLst/>
              </a:rPr>
              <a:t>Single program that incorporates many software programs</a:t>
            </a:r>
          </a:p>
          <a:p>
            <a:pPr eaLnBrk="1" hangingPunct="1">
              <a:lnSpc>
                <a:spcPct val="90000"/>
              </a:lnSpc>
              <a:defRPr/>
            </a:pPr>
            <a:r>
              <a:rPr lang="en-US" dirty="0">
                <a:effectLst/>
              </a:rPr>
              <a:t>Complex features are not </a:t>
            </a:r>
            <a:r>
              <a:rPr lang="en-US" dirty="0" smtClean="0">
                <a:effectLst/>
              </a:rPr>
              <a:t>included</a:t>
            </a:r>
          </a:p>
          <a:p>
            <a:pPr eaLnBrk="1" hangingPunct="1">
              <a:lnSpc>
                <a:spcPct val="90000"/>
              </a:lnSpc>
              <a:defRPr/>
            </a:pPr>
            <a:r>
              <a:rPr lang="en-US" dirty="0" smtClean="0">
                <a:effectLst/>
              </a:rPr>
              <a:t>Less expensive</a:t>
            </a:r>
            <a:endParaRPr lang="en-US" dirty="0">
              <a:effectLst/>
            </a:endParaRPr>
          </a:p>
          <a:p>
            <a:pPr eaLnBrk="1" hangingPunct="1">
              <a:lnSpc>
                <a:spcPct val="90000"/>
              </a:lnSpc>
              <a:defRPr/>
            </a:pPr>
            <a:r>
              <a:rPr lang="en-US" dirty="0">
                <a:effectLst/>
              </a:rPr>
              <a:t>Example: Microsoft Works</a:t>
            </a:r>
            <a:endParaRPr lang="en-US" sz="3200" dirty="0">
              <a:effectLst/>
            </a:endParaRPr>
          </a:p>
        </p:txBody>
      </p:sp>
      <p:sp>
        <p:nvSpPr>
          <p:cNvPr id="86020" name="Rectangle 4"/>
          <p:cNvSpPr>
            <a:spLocks noGrp="1" noChangeArrowheads="1"/>
          </p:cNvSpPr>
          <p:nvPr>
            <p:ph sz="half" idx="2"/>
          </p:nvPr>
        </p:nvSpPr>
        <p:spPr>
          <a:xfrm>
            <a:off x="4648200" y="1600200"/>
            <a:ext cx="4229100" cy="4525963"/>
          </a:xfrm>
        </p:spPr>
        <p:txBody>
          <a:bodyPr/>
          <a:lstStyle/>
          <a:p>
            <a:pPr algn="ctr" eaLnBrk="1" hangingPunct="1">
              <a:buFontTx/>
              <a:buNone/>
              <a:defRPr/>
            </a:pPr>
            <a:r>
              <a:rPr lang="en-US" sz="3200" b="1" dirty="0">
                <a:effectLst/>
              </a:rPr>
              <a:t>Software Suite</a:t>
            </a:r>
          </a:p>
          <a:p>
            <a:pPr eaLnBrk="1" hangingPunct="1">
              <a:defRPr/>
            </a:pPr>
            <a:r>
              <a:rPr lang="en-US" dirty="0">
                <a:effectLst/>
              </a:rPr>
              <a:t>Collection of stand-alone software programs packaged </a:t>
            </a:r>
            <a:r>
              <a:rPr lang="en-US" dirty="0" smtClean="0">
                <a:effectLst/>
              </a:rPr>
              <a:t>together</a:t>
            </a:r>
          </a:p>
          <a:p>
            <a:pPr eaLnBrk="1" hangingPunct="1">
              <a:defRPr/>
            </a:pPr>
            <a:r>
              <a:rPr lang="en-US" dirty="0" smtClean="0">
                <a:effectLst/>
              </a:rPr>
              <a:t>Share common menus and toolbars</a:t>
            </a:r>
          </a:p>
          <a:p>
            <a:pPr eaLnBrk="1" hangingPunct="1">
              <a:defRPr/>
            </a:pPr>
            <a:r>
              <a:rPr lang="en-US" dirty="0" smtClean="0">
                <a:effectLst/>
              </a:rPr>
              <a:t>Integrate well</a:t>
            </a:r>
          </a:p>
          <a:p>
            <a:pPr eaLnBrk="1" hangingPunct="1">
              <a:defRPr/>
            </a:pPr>
            <a:r>
              <a:rPr lang="en-US" dirty="0" smtClean="0">
                <a:effectLst/>
              </a:rPr>
              <a:t>Developers: Microsoft, Corel, and Lotus</a:t>
            </a:r>
            <a:endParaRPr lang="en-US" sz="3200" dirty="0">
              <a:effectLst/>
            </a:endParaRPr>
          </a:p>
        </p:txBody>
      </p:sp>
      <p:sp>
        <p:nvSpPr>
          <p:cNvPr id="58369" name="Slide Number Placeholder 6"/>
          <p:cNvSpPr>
            <a:spLocks noGrp="1"/>
          </p:cNvSpPr>
          <p:nvPr>
            <p:ph type="sldNum" sz="quarter" idx="12"/>
          </p:nvPr>
        </p:nvSpPr>
        <p:spPr>
          <a:noFill/>
        </p:spPr>
        <p:txBody>
          <a:bodyPr/>
          <a:lstStyle/>
          <a:p>
            <a:fld id="{C4D9B3E4-4CD4-4111-A065-397AB038E09F}" type="slidenum">
              <a:rPr lang="en-US" smtClean="0"/>
              <a:pPr/>
              <a:t>18</a:t>
            </a:fld>
            <a:endParaRPr lang="en-US" b="1"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dirty="0"/>
              <a:t>Personal Financial Software</a:t>
            </a:r>
          </a:p>
        </p:txBody>
      </p:sp>
      <p:sp>
        <p:nvSpPr>
          <p:cNvPr id="90115" name="Rectangle 3"/>
          <p:cNvSpPr>
            <a:spLocks noGrp="1" noChangeArrowheads="1"/>
          </p:cNvSpPr>
          <p:nvPr>
            <p:ph idx="1"/>
          </p:nvPr>
        </p:nvSpPr>
        <p:spPr>
          <a:xfrm>
            <a:off x="457200" y="1600200"/>
            <a:ext cx="4648200" cy="4800600"/>
          </a:xfrm>
        </p:spPr>
        <p:txBody>
          <a:bodyPr/>
          <a:lstStyle/>
          <a:p>
            <a:pPr eaLnBrk="1" hangingPunct="1">
              <a:lnSpc>
                <a:spcPct val="80000"/>
              </a:lnSpc>
              <a:defRPr/>
            </a:pPr>
            <a:r>
              <a:rPr lang="en-US" dirty="0" smtClean="0">
                <a:effectLst/>
              </a:rPr>
              <a:t>Used for:</a:t>
            </a:r>
          </a:p>
          <a:p>
            <a:pPr lvl="1" eaLnBrk="1" hangingPunct="1">
              <a:lnSpc>
                <a:spcPct val="80000"/>
              </a:lnSpc>
              <a:defRPr/>
            </a:pPr>
            <a:r>
              <a:rPr lang="en-US" dirty="0" smtClean="0">
                <a:effectLst/>
              </a:rPr>
              <a:t>Tax preparation</a:t>
            </a:r>
          </a:p>
          <a:p>
            <a:pPr lvl="2" eaLnBrk="1" hangingPunct="1">
              <a:lnSpc>
                <a:spcPct val="80000"/>
              </a:lnSpc>
              <a:defRPr/>
            </a:pPr>
            <a:r>
              <a:rPr lang="en-US" dirty="0" smtClean="0">
                <a:effectLst/>
              </a:rPr>
              <a:t>Intuit TurboTax</a:t>
            </a:r>
          </a:p>
          <a:p>
            <a:pPr lvl="2" eaLnBrk="1" hangingPunct="1">
              <a:lnSpc>
                <a:spcPct val="80000"/>
              </a:lnSpc>
              <a:defRPr/>
            </a:pPr>
            <a:r>
              <a:rPr lang="en-US" dirty="0" smtClean="0">
                <a:effectLst/>
              </a:rPr>
              <a:t>H&amp;R Block At Home </a:t>
            </a:r>
          </a:p>
          <a:p>
            <a:pPr lvl="1" eaLnBrk="1" hangingPunct="1">
              <a:lnSpc>
                <a:spcPct val="80000"/>
              </a:lnSpc>
              <a:defRPr/>
            </a:pPr>
            <a:r>
              <a:rPr lang="en-US" dirty="0" smtClean="0">
                <a:effectLst/>
              </a:rPr>
              <a:t>Financial planning</a:t>
            </a:r>
          </a:p>
          <a:p>
            <a:pPr lvl="2" eaLnBrk="1" hangingPunct="1">
              <a:lnSpc>
                <a:spcPct val="80000"/>
              </a:lnSpc>
              <a:defRPr/>
            </a:pPr>
            <a:r>
              <a:rPr lang="en-US" dirty="0" smtClean="0">
                <a:effectLst/>
              </a:rPr>
              <a:t>Intuit Quicken</a:t>
            </a:r>
          </a:p>
          <a:p>
            <a:pPr lvl="2" eaLnBrk="1" hangingPunct="1">
              <a:lnSpc>
                <a:spcPct val="80000"/>
              </a:lnSpc>
              <a:defRPr/>
            </a:pPr>
            <a:r>
              <a:rPr lang="en-US" dirty="0" smtClean="0">
                <a:effectLst/>
              </a:rPr>
              <a:t>Microsoft Money</a:t>
            </a:r>
          </a:p>
          <a:p>
            <a:pPr lvl="2" eaLnBrk="1" hangingPunct="1">
              <a:lnSpc>
                <a:spcPct val="80000"/>
              </a:lnSpc>
              <a:defRPr/>
            </a:pPr>
            <a:r>
              <a:rPr lang="en-US" dirty="0" smtClean="0">
                <a:effectLst/>
              </a:rPr>
              <a:t>Web-based programs (e.g., Mint.com, Wesabe.com)</a:t>
            </a:r>
          </a:p>
        </p:txBody>
      </p:sp>
      <p:sp>
        <p:nvSpPr>
          <p:cNvPr id="60417" name="Slide Number Placeholder 5"/>
          <p:cNvSpPr>
            <a:spLocks noGrp="1"/>
          </p:cNvSpPr>
          <p:nvPr>
            <p:ph type="sldNum" sz="quarter" idx="12"/>
          </p:nvPr>
        </p:nvSpPr>
        <p:spPr>
          <a:noFill/>
        </p:spPr>
        <p:txBody>
          <a:bodyPr/>
          <a:lstStyle/>
          <a:p>
            <a:fld id="{8B8C507F-245A-48EF-8310-31F2FBAC5326}" type="slidenum">
              <a:rPr lang="en-US" smtClean="0"/>
              <a:pPr/>
              <a:t>19</a:t>
            </a:fld>
            <a:endParaRPr lang="en-US" b="1" smtClean="0"/>
          </a:p>
        </p:txBody>
      </p:sp>
      <p:pic>
        <p:nvPicPr>
          <p:cNvPr id="2" name="Picture 1"/>
          <p:cNvPicPr>
            <a:picLocks noChangeAspect="1"/>
          </p:cNvPicPr>
          <p:nvPr/>
        </p:nvPicPr>
        <p:blipFill>
          <a:blip r:embed="rId3" cstate="print">
            <a:extLst/>
          </a:blip>
          <a:stretch>
            <a:fillRect/>
          </a:stretch>
        </p:blipFill>
        <p:spPr>
          <a:xfrm>
            <a:off x="5030289" y="1509195"/>
            <a:ext cx="3230880" cy="2206752"/>
          </a:xfrm>
          <a:prstGeom prst="rect">
            <a:avLst/>
          </a:prstGeom>
        </p:spPr>
      </p:pic>
      <p:pic>
        <p:nvPicPr>
          <p:cNvPr id="3" name="Picture 2"/>
          <p:cNvPicPr>
            <a:picLocks noChangeAspect="1"/>
          </p:cNvPicPr>
          <p:nvPr/>
        </p:nvPicPr>
        <p:blipFill>
          <a:blip r:embed="rId4" cstate="screen">
            <a:extLst/>
          </a:blip>
          <a:stretch>
            <a:fillRect/>
          </a:stretch>
        </p:blipFill>
        <p:spPr>
          <a:xfrm>
            <a:off x="5008300" y="3930179"/>
            <a:ext cx="3261993" cy="2209364"/>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dirty="0" smtClean="0"/>
              <a:t>Topics </a:t>
            </a:r>
            <a:endParaRPr lang="en-US" dirty="0"/>
          </a:p>
        </p:txBody>
      </p:sp>
      <p:sp>
        <p:nvSpPr>
          <p:cNvPr id="65539" name="Rectangle 3"/>
          <p:cNvSpPr>
            <a:spLocks noGrp="1" noChangeArrowheads="1"/>
          </p:cNvSpPr>
          <p:nvPr>
            <p:ph idx="1"/>
          </p:nvPr>
        </p:nvSpPr>
        <p:spPr>
          <a:xfrm>
            <a:off x="457200" y="1619250"/>
            <a:ext cx="8229600" cy="4781550"/>
          </a:xfrm>
        </p:spPr>
        <p:txBody>
          <a:bodyPr/>
          <a:lstStyle/>
          <a:p>
            <a:pPr eaLnBrk="1" hangingPunct="1">
              <a:lnSpc>
                <a:spcPct val="90000"/>
              </a:lnSpc>
              <a:defRPr/>
            </a:pPr>
            <a:r>
              <a:rPr lang="en-US" dirty="0">
                <a:effectLst/>
              </a:rPr>
              <a:t>Application vs. system software</a:t>
            </a:r>
          </a:p>
          <a:p>
            <a:pPr eaLnBrk="1" hangingPunct="1">
              <a:lnSpc>
                <a:spcPct val="90000"/>
              </a:lnSpc>
              <a:defRPr/>
            </a:pPr>
            <a:r>
              <a:rPr lang="en-US" dirty="0">
                <a:effectLst/>
              </a:rPr>
              <a:t>Productivity software</a:t>
            </a:r>
          </a:p>
          <a:p>
            <a:pPr eaLnBrk="1" hangingPunct="1">
              <a:lnSpc>
                <a:spcPct val="90000"/>
              </a:lnSpc>
              <a:defRPr/>
            </a:pPr>
            <a:r>
              <a:rPr lang="en-US" dirty="0">
                <a:effectLst/>
              </a:rPr>
              <a:t>Multimedia software</a:t>
            </a:r>
          </a:p>
          <a:p>
            <a:pPr eaLnBrk="1" hangingPunct="1">
              <a:lnSpc>
                <a:spcPct val="90000"/>
              </a:lnSpc>
              <a:defRPr/>
            </a:pPr>
            <a:r>
              <a:rPr lang="en-US" dirty="0">
                <a:effectLst/>
              </a:rPr>
              <a:t>Entertainment software</a:t>
            </a:r>
          </a:p>
          <a:p>
            <a:pPr eaLnBrk="1" hangingPunct="1">
              <a:lnSpc>
                <a:spcPct val="90000"/>
              </a:lnSpc>
              <a:defRPr/>
            </a:pPr>
            <a:r>
              <a:rPr lang="en-US" dirty="0" smtClean="0">
                <a:effectLst/>
              </a:rPr>
              <a:t>Educational and reference software</a:t>
            </a:r>
            <a:endParaRPr lang="en-US" dirty="0">
              <a:effectLst/>
            </a:endParaRPr>
          </a:p>
        </p:txBody>
      </p:sp>
      <p:sp>
        <p:nvSpPr>
          <p:cNvPr id="31745" name="Slide Number Placeholder 5"/>
          <p:cNvSpPr>
            <a:spLocks noGrp="1"/>
          </p:cNvSpPr>
          <p:nvPr>
            <p:ph type="sldNum" sz="quarter" idx="12"/>
          </p:nvPr>
        </p:nvSpPr>
        <p:spPr>
          <a:noFill/>
        </p:spPr>
        <p:txBody>
          <a:bodyPr/>
          <a:lstStyle/>
          <a:p>
            <a:fld id="{C2EC7A8E-6775-490C-AEE0-C5AEF41B5BC2}" type="slidenum">
              <a:rPr lang="en-US" smtClean="0"/>
              <a:pPr/>
              <a:t>2</a:t>
            </a:fld>
            <a:endParaRPr lang="en-US" b="1" smtClean="0"/>
          </a:p>
        </p:txBody>
      </p:sp>
    </p:spTree>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304800"/>
            <a:ext cx="8229600" cy="1143000"/>
          </a:xfrm>
        </p:spPr>
        <p:txBody>
          <a:bodyPr/>
          <a:lstStyle/>
          <a:p>
            <a:pPr eaLnBrk="1" hangingPunct="1">
              <a:defRPr/>
            </a:pPr>
            <a:r>
              <a:rPr lang="en-US" dirty="0" smtClean="0"/>
              <a:t>Media Software for Home</a:t>
            </a:r>
            <a:endParaRPr lang="en-US" dirty="0"/>
          </a:p>
        </p:txBody>
      </p:sp>
      <p:sp>
        <p:nvSpPr>
          <p:cNvPr id="37889" name="Slide Number Placeholder 5"/>
          <p:cNvSpPr>
            <a:spLocks noGrp="1"/>
          </p:cNvSpPr>
          <p:nvPr>
            <p:ph type="sldNum" sz="quarter" idx="12"/>
          </p:nvPr>
        </p:nvSpPr>
        <p:spPr>
          <a:noFill/>
        </p:spPr>
        <p:txBody>
          <a:bodyPr/>
          <a:lstStyle/>
          <a:p>
            <a:fld id="{1E7D3CF9-D3A7-44C2-AEBD-9C7C1C33A4ED}" type="slidenum">
              <a:rPr lang="en-US" smtClean="0"/>
              <a:pPr/>
              <a:t>20</a:t>
            </a:fld>
            <a:endParaRPr lang="en-US" b="1" smtClean="0"/>
          </a:p>
        </p:txBody>
      </p:sp>
      <p:pic>
        <p:nvPicPr>
          <p:cNvPr id="2" name="Picture 1"/>
          <p:cNvPicPr>
            <a:picLocks noChangeAspect="1"/>
          </p:cNvPicPr>
          <p:nvPr/>
        </p:nvPicPr>
        <p:blipFill>
          <a:blip r:embed="rId3" cstate="print">
            <a:extLst/>
          </a:blip>
          <a:stretch>
            <a:fillRect/>
          </a:stretch>
        </p:blipFill>
        <p:spPr>
          <a:xfrm>
            <a:off x="767445" y="1608572"/>
            <a:ext cx="7735603" cy="4559295"/>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US" dirty="0"/>
              <a:t>Digital </a:t>
            </a:r>
            <a:r>
              <a:rPr lang="en-US" dirty="0" smtClean="0"/>
              <a:t>Image Editing </a:t>
            </a:r>
            <a:r>
              <a:rPr lang="en-US" dirty="0"/>
              <a:t>Software</a:t>
            </a:r>
          </a:p>
        </p:txBody>
      </p:sp>
      <p:sp>
        <p:nvSpPr>
          <p:cNvPr id="100355" name="Rectangle 3"/>
          <p:cNvSpPr>
            <a:spLocks noGrp="1" noChangeArrowheads="1"/>
          </p:cNvSpPr>
          <p:nvPr>
            <p:ph type="body" sz="half" idx="1"/>
          </p:nvPr>
        </p:nvSpPr>
        <p:spPr>
          <a:xfrm>
            <a:off x="457199" y="1649186"/>
            <a:ext cx="4555671" cy="4732564"/>
          </a:xfrm>
        </p:spPr>
        <p:txBody>
          <a:bodyPr/>
          <a:lstStyle/>
          <a:p>
            <a:pPr eaLnBrk="1" hangingPunct="1">
              <a:lnSpc>
                <a:spcPct val="90000"/>
              </a:lnSpc>
              <a:defRPr/>
            </a:pPr>
            <a:r>
              <a:rPr lang="en-US" dirty="0" smtClean="0">
                <a:effectLst/>
              </a:rPr>
              <a:t>Used to edit photographs and other images</a:t>
            </a:r>
          </a:p>
          <a:p>
            <a:pPr lvl="1" eaLnBrk="1" hangingPunct="1">
              <a:lnSpc>
                <a:spcPct val="90000"/>
              </a:lnSpc>
              <a:defRPr/>
            </a:pPr>
            <a:r>
              <a:rPr lang="en-US" dirty="0" smtClean="0">
                <a:effectLst/>
              </a:rPr>
              <a:t>Remove red-eye</a:t>
            </a:r>
          </a:p>
          <a:p>
            <a:pPr lvl="1" eaLnBrk="1" hangingPunct="1">
              <a:lnSpc>
                <a:spcPct val="90000"/>
              </a:lnSpc>
              <a:defRPr/>
            </a:pPr>
            <a:r>
              <a:rPr lang="en-US" dirty="0" smtClean="0">
                <a:effectLst/>
              </a:rPr>
              <a:t>Modify contrast</a:t>
            </a:r>
          </a:p>
          <a:p>
            <a:pPr lvl="1" eaLnBrk="1" hangingPunct="1">
              <a:lnSpc>
                <a:spcPct val="90000"/>
              </a:lnSpc>
              <a:defRPr/>
            </a:pPr>
            <a:r>
              <a:rPr lang="en-US" dirty="0" smtClean="0">
                <a:effectLst/>
              </a:rPr>
              <a:t>Fix scratches</a:t>
            </a:r>
          </a:p>
          <a:p>
            <a:pPr eaLnBrk="1" hangingPunct="1">
              <a:lnSpc>
                <a:spcPct val="90000"/>
              </a:lnSpc>
              <a:defRPr/>
            </a:pPr>
            <a:r>
              <a:rPr lang="en-US" sz="3200" dirty="0" smtClean="0">
                <a:effectLst/>
              </a:rPr>
              <a:t>Examples </a:t>
            </a:r>
          </a:p>
          <a:p>
            <a:pPr lvl="1" eaLnBrk="1" hangingPunct="1">
              <a:lnSpc>
                <a:spcPct val="90000"/>
              </a:lnSpc>
              <a:defRPr/>
            </a:pPr>
            <a:r>
              <a:rPr lang="en-US" sz="2400" dirty="0" smtClean="0">
                <a:effectLst/>
              </a:rPr>
              <a:t>Adobe Photoshop</a:t>
            </a:r>
          </a:p>
          <a:p>
            <a:pPr lvl="1" eaLnBrk="1" hangingPunct="1">
              <a:lnSpc>
                <a:spcPct val="90000"/>
              </a:lnSpc>
              <a:defRPr/>
            </a:pPr>
            <a:r>
              <a:rPr lang="en-US" sz="2400" dirty="0" smtClean="0">
                <a:effectLst/>
              </a:rPr>
              <a:t>Microsoft Photo Story</a:t>
            </a:r>
          </a:p>
          <a:p>
            <a:pPr lvl="1" eaLnBrk="1" hangingPunct="1">
              <a:lnSpc>
                <a:spcPct val="90000"/>
              </a:lnSpc>
              <a:defRPr/>
            </a:pPr>
            <a:r>
              <a:rPr lang="en-US" sz="2400" dirty="0" smtClean="0">
                <a:effectLst/>
              </a:rPr>
              <a:t>Google Picasa</a:t>
            </a:r>
          </a:p>
          <a:p>
            <a:pPr eaLnBrk="1" hangingPunct="1">
              <a:lnSpc>
                <a:spcPct val="90000"/>
              </a:lnSpc>
              <a:defRPr/>
            </a:pPr>
            <a:endParaRPr lang="en-US" sz="2400" dirty="0" smtClean="0">
              <a:effectLst/>
            </a:endParaRPr>
          </a:p>
        </p:txBody>
      </p:sp>
      <p:sp>
        <p:nvSpPr>
          <p:cNvPr id="64513" name="Slide Number Placeholder 6"/>
          <p:cNvSpPr>
            <a:spLocks noGrp="1"/>
          </p:cNvSpPr>
          <p:nvPr>
            <p:ph type="sldNum" sz="quarter" idx="12"/>
          </p:nvPr>
        </p:nvSpPr>
        <p:spPr>
          <a:noFill/>
        </p:spPr>
        <p:txBody>
          <a:bodyPr/>
          <a:lstStyle/>
          <a:p>
            <a:fld id="{543A98C1-E9E9-4F48-8507-0B39B6FF9FFE}" type="slidenum">
              <a:rPr lang="en-US" smtClean="0"/>
              <a:pPr/>
              <a:t>21</a:t>
            </a:fld>
            <a:endParaRPr lang="en-US" b="1" smtClean="0"/>
          </a:p>
        </p:txBody>
      </p:sp>
      <p:pic>
        <p:nvPicPr>
          <p:cNvPr id="2" name="Picture 1"/>
          <p:cNvPicPr>
            <a:picLocks noChangeAspect="1"/>
          </p:cNvPicPr>
          <p:nvPr/>
        </p:nvPicPr>
        <p:blipFill>
          <a:blip r:embed="rId3" cstate="print">
            <a:extLst/>
          </a:blip>
          <a:stretch>
            <a:fillRect/>
          </a:stretch>
        </p:blipFill>
        <p:spPr>
          <a:xfrm>
            <a:off x="4976731" y="2198471"/>
            <a:ext cx="3925824" cy="3310128"/>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US" dirty="0"/>
              <a:t>Digital </a:t>
            </a:r>
            <a:r>
              <a:rPr lang="en-US" dirty="0" smtClean="0"/>
              <a:t>Audio </a:t>
            </a:r>
            <a:r>
              <a:rPr lang="en-US" dirty="0"/>
              <a:t>Software</a:t>
            </a:r>
          </a:p>
        </p:txBody>
      </p:sp>
      <p:sp>
        <p:nvSpPr>
          <p:cNvPr id="106499" name="Rectangle 3"/>
          <p:cNvSpPr>
            <a:spLocks noGrp="1" noChangeArrowheads="1"/>
          </p:cNvSpPr>
          <p:nvPr>
            <p:ph idx="1"/>
          </p:nvPr>
        </p:nvSpPr>
        <p:spPr>
          <a:xfrm>
            <a:off x="457200" y="1551214"/>
            <a:ext cx="8229600" cy="4697186"/>
          </a:xfrm>
        </p:spPr>
        <p:txBody>
          <a:bodyPr/>
          <a:lstStyle/>
          <a:p>
            <a:pPr eaLnBrk="1" hangingPunct="1">
              <a:lnSpc>
                <a:spcPct val="90000"/>
              </a:lnSpc>
              <a:defRPr/>
            </a:pPr>
            <a:r>
              <a:rPr lang="en-US" dirty="0" smtClean="0">
                <a:effectLst/>
              </a:rPr>
              <a:t>Used to edit audio files in f</a:t>
            </a:r>
            <a:r>
              <a:rPr lang="en-US" dirty="0" smtClean="0">
                <a:effectLst/>
                <a:latin typeface="95 Helvetica Black"/>
              </a:rPr>
              <a:t>ormats such as MP3, WAV, WMA, and AIFF</a:t>
            </a:r>
          </a:p>
          <a:p>
            <a:pPr eaLnBrk="1" hangingPunct="1">
              <a:lnSpc>
                <a:spcPct val="90000"/>
              </a:lnSpc>
              <a:defRPr/>
            </a:pPr>
            <a:r>
              <a:rPr lang="en-US" dirty="0" smtClean="0">
                <a:effectLst/>
                <a:latin typeface="95 Helvetica Black"/>
              </a:rPr>
              <a:t>Most popular is MP3: Compresses audio file size</a:t>
            </a:r>
            <a:endParaRPr lang="en-US" dirty="0" smtClean="0">
              <a:effectLst/>
            </a:endParaRPr>
          </a:p>
          <a:p>
            <a:pPr eaLnBrk="1" hangingPunct="1">
              <a:lnSpc>
                <a:spcPct val="90000"/>
              </a:lnSpc>
              <a:defRPr/>
            </a:pPr>
            <a:r>
              <a:rPr lang="en-US" dirty="0" smtClean="0">
                <a:effectLst/>
                <a:latin typeface="95 Helvetica Black"/>
              </a:rPr>
              <a:t>Hundreds of applications allow you to rip, play, and organize MP3s</a:t>
            </a:r>
          </a:p>
          <a:p>
            <a:pPr eaLnBrk="1" hangingPunct="1">
              <a:lnSpc>
                <a:spcPct val="90000"/>
              </a:lnSpc>
              <a:defRPr/>
            </a:pPr>
            <a:r>
              <a:rPr lang="en-US" dirty="0" smtClean="0">
                <a:effectLst/>
              </a:rPr>
              <a:t>Features include recording, editing, adding special effects, and format conversion</a:t>
            </a:r>
          </a:p>
        </p:txBody>
      </p:sp>
      <p:sp>
        <p:nvSpPr>
          <p:cNvPr id="68609" name="Slide Number Placeholder 6"/>
          <p:cNvSpPr>
            <a:spLocks noGrp="1"/>
          </p:cNvSpPr>
          <p:nvPr>
            <p:ph type="sldNum" sz="quarter" idx="12"/>
          </p:nvPr>
        </p:nvSpPr>
        <p:spPr>
          <a:noFill/>
        </p:spPr>
        <p:txBody>
          <a:bodyPr/>
          <a:lstStyle/>
          <a:p>
            <a:fld id="{3565EDF5-665F-471E-A69B-9853D6B583B7}" type="slidenum">
              <a:rPr lang="en-US" smtClean="0"/>
              <a:pPr/>
              <a:t>22</a:t>
            </a:fld>
            <a:endParaRPr lang="en-US" b="1"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US" dirty="0"/>
              <a:t>Digital </a:t>
            </a:r>
            <a:r>
              <a:rPr lang="en-US" dirty="0" smtClean="0"/>
              <a:t>Video Editing </a:t>
            </a:r>
            <a:r>
              <a:rPr lang="en-US" dirty="0"/>
              <a:t>Software</a:t>
            </a:r>
          </a:p>
        </p:txBody>
      </p:sp>
      <p:sp>
        <p:nvSpPr>
          <p:cNvPr id="106499" name="Rectangle 3"/>
          <p:cNvSpPr>
            <a:spLocks noGrp="1" noChangeArrowheads="1"/>
          </p:cNvSpPr>
          <p:nvPr>
            <p:ph idx="1"/>
          </p:nvPr>
        </p:nvSpPr>
        <p:spPr>
          <a:xfrm>
            <a:off x="438150" y="1333500"/>
            <a:ext cx="8229600" cy="4895850"/>
          </a:xfrm>
        </p:spPr>
        <p:txBody>
          <a:bodyPr/>
          <a:lstStyle/>
          <a:p>
            <a:pPr eaLnBrk="1" hangingPunct="1">
              <a:lnSpc>
                <a:spcPct val="90000"/>
              </a:lnSpc>
              <a:defRPr/>
            </a:pPr>
            <a:r>
              <a:rPr lang="en-US" dirty="0" smtClean="0">
                <a:effectLst/>
              </a:rPr>
              <a:t>Used to create and edit Windows Media Player, Apple QuickTime, or RealPlayer video files </a:t>
            </a:r>
          </a:p>
          <a:p>
            <a:pPr eaLnBrk="1" hangingPunct="1">
              <a:lnSpc>
                <a:spcPct val="90000"/>
              </a:lnSpc>
              <a:defRPr/>
            </a:pPr>
            <a:r>
              <a:rPr lang="en-US" dirty="0" smtClean="0">
                <a:effectLst/>
              </a:rPr>
              <a:t>Examples</a:t>
            </a:r>
          </a:p>
          <a:p>
            <a:pPr lvl="1" eaLnBrk="1" hangingPunct="1">
              <a:lnSpc>
                <a:spcPct val="90000"/>
              </a:lnSpc>
              <a:defRPr/>
            </a:pPr>
            <a:r>
              <a:rPr lang="en-US" dirty="0" smtClean="0">
                <a:effectLst/>
              </a:rPr>
              <a:t>Adobe Premiere Pro</a:t>
            </a:r>
          </a:p>
          <a:p>
            <a:pPr lvl="1" eaLnBrk="1" hangingPunct="1">
              <a:lnSpc>
                <a:spcPct val="90000"/>
              </a:lnSpc>
              <a:defRPr/>
            </a:pPr>
            <a:r>
              <a:rPr lang="en-US" dirty="0" smtClean="0">
                <a:effectLst/>
              </a:rPr>
              <a:t>Microsoft Live Movie Maker</a:t>
            </a:r>
          </a:p>
          <a:p>
            <a:pPr lvl="1" eaLnBrk="1" hangingPunct="1">
              <a:lnSpc>
                <a:spcPct val="90000"/>
              </a:lnSpc>
              <a:defRPr/>
            </a:pPr>
            <a:r>
              <a:rPr lang="en-US" dirty="0" smtClean="0">
                <a:effectLst/>
              </a:rPr>
              <a:t>Apple </a:t>
            </a:r>
            <a:r>
              <a:rPr lang="en-US" dirty="0" err="1" smtClean="0">
                <a:effectLst/>
              </a:rPr>
              <a:t>iMovie</a:t>
            </a:r>
            <a:r>
              <a:rPr lang="en-US" dirty="0" smtClean="0">
                <a:effectLst/>
              </a:rPr>
              <a:t> HD</a:t>
            </a:r>
            <a:endParaRPr lang="en-US" sz="2400" dirty="0" smtClean="0">
              <a:effectLst/>
            </a:endParaRPr>
          </a:p>
          <a:p>
            <a:pPr eaLnBrk="1" hangingPunct="1">
              <a:lnSpc>
                <a:spcPct val="90000"/>
              </a:lnSpc>
              <a:defRPr/>
            </a:pPr>
            <a:r>
              <a:rPr lang="en-US" dirty="0" smtClean="0">
                <a:effectLst/>
              </a:rPr>
              <a:t>Buy the application that supports your file format</a:t>
            </a:r>
            <a:endParaRPr lang="en-US" sz="2400" dirty="0" smtClean="0">
              <a:effectLst/>
            </a:endParaRPr>
          </a:p>
          <a:p>
            <a:pPr eaLnBrk="1" hangingPunct="1">
              <a:lnSpc>
                <a:spcPct val="90000"/>
              </a:lnSpc>
              <a:defRPr/>
            </a:pPr>
            <a:r>
              <a:rPr lang="en-US" dirty="0" smtClean="0">
                <a:effectLst/>
              </a:rPr>
              <a:t>Many portable devices play MP4 format</a:t>
            </a:r>
          </a:p>
        </p:txBody>
      </p:sp>
      <p:sp>
        <p:nvSpPr>
          <p:cNvPr id="68609" name="Slide Number Placeholder 6"/>
          <p:cNvSpPr>
            <a:spLocks noGrp="1"/>
          </p:cNvSpPr>
          <p:nvPr>
            <p:ph type="sldNum" sz="quarter" idx="12"/>
          </p:nvPr>
        </p:nvSpPr>
        <p:spPr>
          <a:noFill/>
        </p:spPr>
        <p:txBody>
          <a:bodyPr>
            <a:normAutofit/>
          </a:bodyPr>
          <a:lstStyle/>
          <a:p>
            <a:fld id="{3565EDF5-665F-471E-A69B-9853D6B583B7}" type="slidenum">
              <a:rPr lang="en-US" smtClean="0"/>
              <a:pPr/>
              <a:t>23</a:t>
            </a:fld>
            <a:endParaRPr lang="en-US" b="1"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en-US" dirty="0"/>
              <a:t>Media Management Software</a:t>
            </a:r>
          </a:p>
        </p:txBody>
      </p:sp>
      <p:sp>
        <p:nvSpPr>
          <p:cNvPr id="177155" name="Rectangle 3"/>
          <p:cNvSpPr>
            <a:spLocks noGrp="1" noChangeArrowheads="1"/>
          </p:cNvSpPr>
          <p:nvPr>
            <p:ph sz="half" idx="1"/>
          </p:nvPr>
        </p:nvSpPr>
        <p:spPr>
          <a:xfrm>
            <a:off x="457199" y="1447800"/>
            <a:ext cx="8311244" cy="4953000"/>
          </a:xfrm>
        </p:spPr>
        <p:txBody>
          <a:bodyPr>
            <a:noAutofit/>
          </a:bodyPr>
          <a:lstStyle/>
          <a:p>
            <a:pPr eaLnBrk="1" hangingPunct="1">
              <a:defRPr/>
            </a:pPr>
            <a:r>
              <a:rPr lang="en-US" altLang="ja-JP" sz="3200" dirty="0" smtClean="0">
                <a:effectLst/>
                <a:ea typeface="ＭＳ Ｐゴシック"/>
                <a:cs typeface="ＭＳ Ｐゴシック"/>
              </a:rPr>
              <a:t>Software to organize media files</a:t>
            </a:r>
          </a:p>
          <a:p>
            <a:pPr lvl="1" eaLnBrk="1" hangingPunct="1">
              <a:defRPr/>
            </a:pPr>
            <a:r>
              <a:rPr lang="en-US" altLang="ja-JP" sz="2800" dirty="0" smtClean="0">
                <a:effectLst/>
                <a:ea typeface="ＭＳ Ｐゴシック"/>
                <a:cs typeface="ＭＳ Ｐゴシック"/>
              </a:rPr>
              <a:t>Sort, filter, and search by artist, album, or category</a:t>
            </a:r>
          </a:p>
          <a:p>
            <a:pPr eaLnBrk="1" hangingPunct="1">
              <a:defRPr/>
            </a:pPr>
            <a:r>
              <a:rPr lang="en-US" altLang="ja-JP" sz="3200" dirty="0" smtClean="0">
                <a:effectLst/>
                <a:ea typeface="ＭＳ Ｐゴシック"/>
                <a:cs typeface="ＭＳ Ｐゴシック"/>
              </a:rPr>
              <a:t>Examples</a:t>
            </a:r>
          </a:p>
          <a:p>
            <a:pPr lvl="1" eaLnBrk="1" hangingPunct="1">
              <a:defRPr/>
            </a:pPr>
            <a:r>
              <a:rPr lang="en-US" altLang="ja-JP" sz="2800" dirty="0" smtClean="0">
                <a:effectLst/>
                <a:ea typeface="ＭＳ Ｐゴシック"/>
                <a:cs typeface="ＭＳ Ｐゴシック"/>
              </a:rPr>
              <a:t>Windows Media Player</a:t>
            </a:r>
          </a:p>
          <a:p>
            <a:pPr lvl="1" eaLnBrk="1" hangingPunct="1">
              <a:defRPr/>
            </a:pPr>
            <a:r>
              <a:rPr lang="en-US" altLang="ja-JP" sz="2800" dirty="0" err="1" smtClean="0">
                <a:effectLst/>
                <a:ea typeface="ＭＳ Ｐゴシック"/>
                <a:cs typeface="ＭＳ Ｐゴシック"/>
              </a:rPr>
              <a:t>Nullsoft</a:t>
            </a:r>
            <a:r>
              <a:rPr lang="en-US" altLang="ja-JP" sz="2800" dirty="0" smtClean="0">
                <a:effectLst/>
                <a:ea typeface="ＭＳ Ｐゴシック"/>
                <a:cs typeface="ＭＳ Ｐゴシック"/>
              </a:rPr>
              <a:t> </a:t>
            </a:r>
            <a:r>
              <a:rPr lang="en-US" altLang="ja-JP" sz="2800" dirty="0" err="1" smtClean="0">
                <a:effectLst/>
                <a:ea typeface="ＭＳ Ｐゴシック"/>
                <a:cs typeface="ＭＳ Ｐゴシック"/>
              </a:rPr>
              <a:t>Winamp</a:t>
            </a:r>
            <a:endParaRPr lang="en-US" altLang="ja-JP" sz="2800" dirty="0" smtClean="0">
              <a:effectLst/>
              <a:ea typeface="ＭＳ Ｐゴシック"/>
              <a:cs typeface="ＭＳ Ｐゴシック"/>
            </a:endParaRPr>
          </a:p>
          <a:p>
            <a:pPr lvl="1" eaLnBrk="1" hangingPunct="1">
              <a:defRPr/>
            </a:pPr>
            <a:r>
              <a:rPr lang="en-US" altLang="ja-JP" sz="2800" dirty="0" smtClean="0">
                <a:effectLst/>
                <a:ea typeface="ＭＳ Ｐゴシック"/>
                <a:cs typeface="ＭＳ Ｐゴシック"/>
              </a:rPr>
              <a:t>Apple iTunes</a:t>
            </a:r>
          </a:p>
          <a:p>
            <a:pPr eaLnBrk="1" hangingPunct="1">
              <a:defRPr/>
            </a:pPr>
            <a:r>
              <a:rPr lang="en-US" altLang="ja-JP" sz="3200" dirty="0" smtClean="0">
                <a:effectLst/>
                <a:ea typeface="ＭＳ Ｐゴシック"/>
                <a:cs typeface="ＭＳ Ｐゴシック"/>
              </a:rPr>
              <a:t>Manage tracks and generate playlists</a:t>
            </a:r>
          </a:p>
          <a:p>
            <a:pPr eaLnBrk="1" hangingPunct="1">
              <a:defRPr/>
            </a:pPr>
            <a:r>
              <a:rPr lang="en-US" altLang="ja-JP" sz="3200" dirty="0" smtClean="0">
                <a:effectLst/>
                <a:ea typeface="ＭＳ Ｐゴシック"/>
                <a:cs typeface="ＭＳ Ｐゴシック"/>
              </a:rPr>
              <a:t>Burn songs to CDs and print liner notes </a:t>
            </a:r>
            <a:endParaRPr lang="en-US" sz="3200" dirty="0" smtClean="0">
              <a:effectLst/>
            </a:endParaRPr>
          </a:p>
        </p:txBody>
      </p:sp>
      <p:sp>
        <p:nvSpPr>
          <p:cNvPr id="70660" name="Slide Number Placeholder 5"/>
          <p:cNvSpPr>
            <a:spLocks noGrp="1"/>
          </p:cNvSpPr>
          <p:nvPr>
            <p:ph type="sldNum" sz="quarter" idx="12"/>
          </p:nvPr>
        </p:nvSpPr>
        <p:spPr>
          <a:noFill/>
        </p:spPr>
        <p:txBody>
          <a:bodyPr>
            <a:normAutofit/>
          </a:bodyPr>
          <a:lstStyle/>
          <a:p>
            <a:fld id="{E4DC0AFD-471F-404F-BDE0-6DF4BFEB84B9}" type="slidenum">
              <a:rPr lang="en-US" smtClean="0"/>
              <a:pPr/>
              <a:t>24</a:t>
            </a:fld>
            <a:endParaRPr lang="en-US" b="1"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US" dirty="0" smtClean="0"/>
              <a:t>Online Photo Management</a:t>
            </a:r>
            <a:endParaRPr lang="en-US" dirty="0"/>
          </a:p>
        </p:txBody>
      </p:sp>
      <p:sp>
        <p:nvSpPr>
          <p:cNvPr id="8" name="Content Placeholder 7"/>
          <p:cNvSpPr>
            <a:spLocks noGrp="1"/>
          </p:cNvSpPr>
          <p:nvPr>
            <p:ph idx="1"/>
          </p:nvPr>
        </p:nvSpPr>
        <p:spPr>
          <a:xfrm>
            <a:off x="457200" y="1390650"/>
            <a:ext cx="8229600" cy="4781550"/>
          </a:xfrm>
        </p:spPr>
        <p:txBody>
          <a:bodyPr>
            <a:normAutofit lnSpcReduction="10000"/>
          </a:bodyPr>
          <a:lstStyle/>
          <a:p>
            <a:pPr eaLnBrk="1" hangingPunct="1">
              <a:defRPr/>
            </a:pPr>
            <a:r>
              <a:rPr lang="en-US" dirty="0" smtClean="0">
                <a:effectLst/>
              </a:rPr>
              <a:t>Web-based sites allow easy management and sharing of digital photos</a:t>
            </a:r>
          </a:p>
          <a:p>
            <a:pPr eaLnBrk="1" hangingPunct="1">
              <a:defRPr/>
            </a:pPr>
            <a:r>
              <a:rPr lang="en-US" dirty="0" smtClean="0">
                <a:effectLst/>
              </a:rPr>
              <a:t>Allow creation of photo albums</a:t>
            </a:r>
          </a:p>
          <a:p>
            <a:pPr eaLnBrk="1" hangingPunct="1">
              <a:defRPr/>
            </a:pPr>
            <a:r>
              <a:rPr lang="en-US" dirty="0" smtClean="0">
                <a:effectLst/>
              </a:rPr>
              <a:t>Offer professional printing services</a:t>
            </a:r>
          </a:p>
          <a:p>
            <a:pPr eaLnBrk="1" hangingPunct="1">
              <a:defRPr/>
            </a:pPr>
            <a:r>
              <a:rPr lang="en-US" dirty="0" smtClean="0">
                <a:effectLst/>
              </a:rPr>
              <a:t>Examples</a:t>
            </a:r>
          </a:p>
          <a:p>
            <a:pPr lvl="1" eaLnBrk="1" hangingPunct="1">
              <a:defRPr/>
            </a:pPr>
            <a:r>
              <a:rPr lang="en-US" dirty="0" smtClean="0">
                <a:effectLst/>
              </a:rPr>
              <a:t>Snapfish.com</a:t>
            </a:r>
          </a:p>
          <a:p>
            <a:pPr lvl="1" eaLnBrk="1" hangingPunct="1">
              <a:defRPr/>
            </a:pPr>
            <a:r>
              <a:rPr lang="en-US" dirty="0" smtClean="0">
                <a:effectLst/>
              </a:rPr>
              <a:t>Kodak.com</a:t>
            </a:r>
          </a:p>
          <a:p>
            <a:pPr lvl="1" eaLnBrk="1" hangingPunct="1">
              <a:defRPr/>
            </a:pPr>
            <a:r>
              <a:rPr lang="en-US" dirty="0" smtClean="0">
                <a:effectLst/>
              </a:rPr>
              <a:t>Shutterfly.com</a:t>
            </a:r>
          </a:p>
          <a:p>
            <a:pPr lvl="1" eaLnBrk="1" hangingPunct="1">
              <a:defRPr/>
            </a:pPr>
            <a:r>
              <a:rPr lang="en-US" dirty="0" smtClean="0">
                <a:effectLst/>
              </a:rPr>
              <a:t>Flickr.com</a:t>
            </a:r>
          </a:p>
        </p:txBody>
      </p:sp>
      <p:sp>
        <p:nvSpPr>
          <p:cNvPr id="72708" name="Slide Number Placeholder 5"/>
          <p:cNvSpPr>
            <a:spLocks noGrp="1"/>
          </p:cNvSpPr>
          <p:nvPr>
            <p:ph type="sldNum" sz="quarter" idx="12"/>
          </p:nvPr>
        </p:nvSpPr>
        <p:spPr>
          <a:noFill/>
        </p:spPr>
        <p:txBody>
          <a:bodyPr>
            <a:normAutofit/>
          </a:bodyPr>
          <a:lstStyle/>
          <a:p>
            <a:fld id="{71E831F7-EBFD-4D68-B6CC-9C83953A0809}" type="slidenum">
              <a:rPr lang="en-US" smtClean="0"/>
              <a:pPr/>
              <a:t>25</a:t>
            </a:fld>
            <a:endParaRPr lang="en-US" b="1"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en-US" dirty="0" smtClean="0"/>
              <a:t>Software Fun for Home</a:t>
            </a:r>
            <a:endParaRPr lang="en-US" dirty="0"/>
          </a:p>
        </p:txBody>
      </p:sp>
      <p:sp>
        <p:nvSpPr>
          <p:cNvPr id="73731" name="Rectangle 3"/>
          <p:cNvSpPr>
            <a:spLocks noGrp="1" noChangeArrowheads="1"/>
          </p:cNvSpPr>
          <p:nvPr>
            <p:ph idx="1"/>
          </p:nvPr>
        </p:nvSpPr>
        <p:spPr>
          <a:xfrm>
            <a:off x="457200" y="1600200"/>
            <a:ext cx="8229600" cy="4895850"/>
          </a:xfrm>
        </p:spPr>
        <p:txBody>
          <a:bodyPr/>
          <a:lstStyle/>
          <a:p>
            <a:pPr eaLnBrk="1" hangingPunct="1">
              <a:lnSpc>
                <a:spcPct val="90000"/>
              </a:lnSpc>
            </a:pPr>
            <a:r>
              <a:rPr lang="it-IT" dirty="0" smtClean="0">
                <a:effectLst/>
              </a:rPr>
              <a:t>Computer games require appropriate:</a:t>
            </a:r>
          </a:p>
          <a:p>
            <a:pPr lvl="1" eaLnBrk="1" hangingPunct="1">
              <a:lnSpc>
                <a:spcPct val="90000"/>
              </a:lnSpc>
            </a:pPr>
            <a:r>
              <a:rPr lang="it-IT" dirty="0" smtClean="0">
                <a:effectLst/>
              </a:rPr>
              <a:t>Processing power</a:t>
            </a:r>
          </a:p>
          <a:p>
            <a:pPr lvl="1" eaLnBrk="1" hangingPunct="1">
              <a:lnSpc>
                <a:spcPct val="90000"/>
              </a:lnSpc>
            </a:pPr>
            <a:r>
              <a:rPr lang="it-IT" dirty="0" smtClean="0">
                <a:effectLst/>
              </a:rPr>
              <a:t>Memory (RAM)</a:t>
            </a:r>
          </a:p>
          <a:p>
            <a:pPr lvl="1" eaLnBrk="1" hangingPunct="1">
              <a:lnSpc>
                <a:spcPct val="90000"/>
              </a:lnSpc>
            </a:pPr>
            <a:r>
              <a:rPr lang="it-IT" dirty="0" smtClean="0">
                <a:effectLst/>
              </a:rPr>
              <a:t>Hard disk capacity</a:t>
            </a:r>
          </a:p>
          <a:p>
            <a:pPr lvl="1" eaLnBrk="1" hangingPunct="1">
              <a:lnSpc>
                <a:spcPct val="90000"/>
              </a:lnSpc>
            </a:pPr>
            <a:r>
              <a:rPr lang="it-IT" dirty="0" smtClean="0">
                <a:effectLst/>
              </a:rPr>
              <a:t>Sound card</a:t>
            </a:r>
          </a:p>
          <a:p>
            <a:pPr lvl="1" eaLnBrk="1" hangingPunct="1">
              <a:lnSpc>
                <a:spcPct val="90000"/>
              </a:lnSpc>
            </a:pPr>
            <a:r>
              <a:rPr lang="it-IT" dirty="0" smtClean="0">
                <a:effectLst/>
              </a:rPr>
              <a:t>Video card</a:t>
            </a:r>
          </a:p>
          <a:p>
            <a:pPr lvl="1" eaLnBrk="1" hangingPunct="1">
              <a:lnSpc>
                <a:spcPct val="90000"/>
              </a:lnSpc>
            </a:pPr>
            <a:r>
              <a:rPr lang="it-IT" dirty="0" smtClean="0">
                <a:effectLst/>
              </a:rPr>
              <a:t>Speakers</a:t>
            </a:r>
          </a:p>
          <a:p>
            <a:pPr lvl="1" eaLnBrk="1" hangingPunct="1">
              <a:lnSpc>
                <a:spcPct val="90000"/>
              </a:lnSpc>
            </a:pPr>
            <a:r>
              <a:rPr lang="it-IT" dirty="0" smtClean="0">
                <a:effectLst/>
              </a:rPr>
              <a:t>Monitor</a:t>
            </a:r>
          </a:p>
          <a:p>
            <a:pPr lvl="1" eaLnBrk="1" hangingPunct="1">
              <a:lnSpc>
                <a:spcPct val="90000"/>
              </a:lnSpc>
            </a:pPr>
            <a:r>
              <a:rPr lang="it-IT" dirty="0" smtClean="0">
                <a:effectLst/>
              </a:rPr>
              <a:t>CD or DVD drive</a:t>
            </a:r>
          </a:p>
          <a:p>
            <a:pPr lvl="1" eaLnBrk="1" hangingPunct="1">
              <a:lnSpc>
                <a:spcPct val="90000"/>
              </a:lnSpc>
            </a:pPr>
            <a:r>
              <a:rPr lang="it-IT" dirty="0" smtClean="0">
                <a:effectLst/>
              </a:rPr>
              <a:t>Specialized controllers</a:t>
            </a:r>
          </a:p>
          <a:p>
            <a:pPr lvl="1" eaLnBrk="1" hangingPunct="1">
              <a:lnSpc>
                <a:spcPct val="90000"/>
              </a:lnSpc>
            </a:pPr>
            <a:endParaRPr lang="en-US" dirty="0" smtClean="0">
              <a:effectLst/>
            </a:endParaRPr>
          </a:p>
        </p:txBody>
      </p:sp>
      <p:sp>
        <p:nvSpPr>
          <p:cNvPr id="73729" name="Slide Number Placeholder 5"/>
          <p:cNvSpPr>
            <a:spLocks noGrp="1"/>
          </p:cNvSpPr>
          <p:nvPr>
            <p:ph type="sldNum" sz="quarter" idx="12"/>
          </p:nvPr>
        </p:nvSpPr>
        <p:spPr>
          <a:noFill/>
        </p:spPr>
        <p:txBody>
          <a:bodyPr>
            <a:normAutofit/>
          </a:bodyPr>
          <a:lstStyle/>
          <a:p>
            <a:fld id="{F4DAFDFD-BE45-43B1-98D8-C8E748355301}" type="slidenum">
              <a:rPr lang="en-US" smtClean="0"/>
              <a:pPr/>
              <a:t>26</a:t>
            </a:fld>
            <a:endParaRPr lang="en-US" b="1" smtClean="0"/>
          </a:p>
        </p:txBody>
      </p:sp>
      <p:pic>
        <p:nvPicPr>
          <p:cNvPr id="2" name="Picture 1"/>
          <p:cNvPicPr>
            <a:picLocks noChangeAspect="1"/>
          </p:cNvPicPr>
          <p:nvPr/>
        </p:nvPicPr>
        <p:blipFill>
          <a:blip r:embed="rId3" cstate="print">
            <a:extLst/>
          </a:blip>
          <a:stretch>
            <a:fillRect/>
          </a:stretch>
        </p:blipFill>
        <p:spPr>
          <a:xfrm>
            <a:off x="4684776" y="2670484"/>
            <a:ext cx="3889248" cy="2627376"/>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en-US" dirty="0" smtClean="0"/>
              <a:t>Game Rating System</a:t>
            </a:r>
            <a:endParaRPr lang="en-US" dirty="0"/>
          </a:p>
        </p:txBody>
      </p:sp>
      <p:sp>
        <p:nvSpPr>
          <p:cNvPr id="73731" name="Rectangle 3"/>
          <p:cNvSpPr>
            <a:spLocks noGrp="1" noChangeArrowheads="1"/>
          </p:cNvSpPr>
          <p:nvPr>
            <p:ph idx="1"/>
          </p:nvPr>
        </p:nvSpPr>
        <p:spPr>
          <a:xfrm>
            <a:off x="457200" y="1600200"/>
            <a:ext cx="8229600" cy="4895850"/>
          </a:xfrm>
        </p:spPr>
        <p:txBody>
          <a:bodyPr/>
          <a:lstStyle/>
          <a:p>
            <a:pPr eaLnBrk="1" hangingPunct="1">
              <a:lnSpc>
                <a:spcPct val="90000"/>
              </a:lnSpc>
            </a:pPr>
            <a:r>
              <a:rPr lang="it-IT" dirty="0" smtClean="0">
                <a:effectLst/>
              </a:rPr>
              <a:t>The Entertainment Software Rating Board (ESRB) provides:</a:t>
            </a:r>
          </a:p>
          <a:p>
            <a:pPr lvl="1" eaLnBrk="1" hangingPunct="1">
              <a:lnSpc>
                <a:spcPct val="90000"/>
              </a:lnSpc>
            </a:pPr>
            <a:r>
              <a:rPr lang="it-IT" dirty="0" smtClean="0">
                <a:effectLst/>
              </a:rPr>
              <a:t>Rating symbols</a:t>
            </a:r>
          </a:p>
          <a:p>
            <a:pPr lvl="2" eaLnBrk="1" hangingPunct="1">
              <a:lnSpc>
                <a:spcPct val="90000"/>
              </a:lnSpc>
            </a:pPr>
            <a:r>
              <a:rPr lang="it-IT" dirty="0" smtClean="0">
                <a:effectLst/>
              </a:rPr>
              <a:t>Everyone (E)</a:t>
            </a:r>
          </a:p>
          <a:p>
            <a:pPr lvl="2" eaLnBrk="1" hangingPunct="1">
              <a:lnSpc>
                <a:spcPct val="90000"/>
              </a:lnSpc>
            </a:pPr>
            <a:r>
              <a:rPr lang="it-IT" dirty="0" smtClean="0">
                <a:effectLst/>
              </a:rPr>
              <a:t>Teens (T)</a:t>
            </a:r>
          </a:p>
          <a:p>
            <a:pPr lvl="2" eaLnBrk="1" hangingPunct="1">
              <a:lnSpc>
                <a:spcPct val="90000"/>
              </a:lnSpc>
            </a:pPr>
            <a:r>
              <a:rPr lang="it-IT" dirty="0" smtClean="0">
                <a:effectLst/>
              </a:rPr>
              <a:t>Mature (M)</a:t>
            </a:r>
          </a:p>
          <a:p>
            <a:pPr lvl="2" eaLnBrk="1" hangingPunct="1">
              <a:lnSpc>
                <a:spcPct val="90000"/>
              </a:lnSpc>
            </a:pPr>
            <a:r>
              <a:rPr lang="it-IT" dirty="0" smtClean="0">
                <a:effectLst/>
              </a:rPr>
              <a:t>Adult Only (AO)</a:t>
            </a:r>
          </a:p>
          <a:p>
            <a:pPr lvl="1" eaLnBrk="1" hangingPunct="1">
              <a:lnSpc>
                <a:spcPct val="90000"/>
              </a:lnSpc>
            </a:pPr>
            <a:r>
              <a:rPr lang="it-IT" dirty="0" smtClean="0">
                <a:effectLst/>
              </a:rPr>
              <a:t>Content descriptors</a:t>
            </a:r>
            <a:endParaRPr lang="en-US" dirty="0" smtClean="0">
              <a:effectLst/>
            </a:endParaRPr>
          </a:p>
        </p:txBody>
      </p:sp>
      <p:sp>
        <p:nvSpPr>
          <p:cNvPr id="73729" name="Slide Number Placeholder 5"/>
          <p:cNvSpPr>
            <a:spLocks noGrp="1"/>
          </p:cNvSpPr>
          <p:nvPr>
            <p:ph type="sldNum" sz="quarter" idx="12"/>
          </p:nvPr>
        </p:nvSpPr>
        <p:spPr>
          <a:noFill/>
        </p:spPr>
        <p:txBody>
          <a:bodyPr>
            <a:normAutofit/>
          </a:bodyPr>
          <a:lstStyle/>
          <a:p>
            <a:fld id="{F4DAFDFD-BE45-43B1-98D8-C8E748355301}" type="slidenum">
              <a:rPr lang="en-US" smtClean="0"/>
              <a:pPr/>
              <a:t>27</a:t>
            </a:fld>
            <a:endParaRPr lang="en-US" b="1"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fontScale="90000"/>
          </a:bodyPr>
          <a:lstStyle/>
          <a:p>
            <a:pPr eaLnBrk="1" hangingPunct="1">
              <a:defRPr/>
            </a:pPr>
            <a:r>
              <a:rPr lang="en-US" dirty="0"/>
              <a:t>Educational and </a:t>
            </a:r>
            <a:r>
              <a:rPr lang="en-US" dirty="0" smtClean="0"/>
              <a:t/>
            </a:r>
            <a:br>
              <a:rPr lang="en-US" dirty="0" smtClean="0"/>
            </a:br>
            <a:r>
              <a:rPr lang="en-US" dirty="0" smtClean="0"/>
              <a:t>Reference </a:t>
            </a:r>
            <a:r>
              <a:rPr lang="en-US" dirty="0"/>
              <a:t>Software</a:t>
            </a:r>
          </a:p>
        </p:txBody>
      </p:sp>
      <p:sp>
        <p:nvSpPr>
          <p:cNvPr id="110595" name="Rectangle 3"/>
          <p:cNvSpPr>
            <a:spLocks noGrp="1" noChangeArrowheads="1"/>
          </p:cNvSpPr>
          <p:nvPr>
            <p:ph sz="half" idx="1"/>
          </p:nvPr>
        </p:nvSpPr>
        <p:spPr>
          <a:xfrm>
            <a:off x="798021" y="1600200"/>
            <a:ext cx="7813963" cy="4629150"/>
          </a:xfrm>
          <a:ln w="6350">
            <a:solidFill>
              <a:srgbClr val="FFFFFF"/>
            </a:solidFill>
          </a:ln>
        </p:spPr>
        <p:txBody>
          <a:bodyPr/>
          <a:lstStyle/>
          <a:p>
            <a:pPr algn="ctr" eaLnBrk="1" hangingPunct="1">
              <a:lnSpc>
                <a:spcPct val="90000"/>
              </a:lnSpc>
              <a:buFontTx/>
              <a:buNone/>
              <a:defRPr/>
            </a:pPr>
            <a:r>
              <a:rPr lang="en-US" sz="3200" b="1" dirty="0" smtClean="0">
                <a:effectLst/>
              </a:rPr>
              <a:t>Educational Software</a:t>
            </a:r>
          </a:p>
          <a:p>
            <a:pPr eaLnBrk="1" hangingPunct="1">
              <a:lnSpc>
                <a:spcPct val="90000"/>
              </a:lnSpc>
              <a:defRPr/>
            </a:pPr>
            <a:r>
              <a:rPr lang="en-US" dirty="0" smtClean="0">
                <a:effectLst/>
              </a:rPr>
              <a:t>Provides instruction</a:t>
            </a:r>
          </a:p>
          <a:p>
            <a:pPr eaLnBrk="1" hangingPunct="1">
              <a:lnSpc>
                <a:spcPct val="90000"/>
              </a:lnSpc>
              <a:defRPr/>
            </a:pPr>
            <a:r>
              <a:rPr lang="en-US" dirty="0" smtClean="0">
                <a:effectLst/>
              </a:rPr>
              <a:t>Types include:</a:t>
            </a:r>
          </a:p>
          <a:p>
            <a:pPr lvl="1" eaLnBrk="1" hangingPunct="1">
              <a:lnSpc>
                <a:spcPct val="90000"/>
              </a:lnSpc>
              <a:defRPr/>
            </a:pPr>
            <a:r>
              <a:rPr lang="en-US" dirty="0" smtClean="0">
                <a:effectLst/>
              </a:rPr>
              <a:t>K–12 education</a:t>
            </a:r>
          </a:p>
          <a:p>
            <a:pPr lvl="1" eaLnBrk="1" hangingPunct="1">
              <a:lnSpc>
                <a:spcPct val="90000"/>
              </a:lnSpc>
              <a:defRPr/>
            </a:pPr>
            <a:r>
              <a:rPr lang="en-US" dirty="0" smtClean="0">
                <a:effectLst/>
              </a:rPr>
              <a:t>Skill development</a:t>
            </a:r>
          </a:p>
          <a:p>
            <a:pPr lvl="1" eaLnBrk="1" hangingPunct="1">
              <a:lnSpc>
                <a:spcPct val="90000"/>
              </a:lnSpc>
              <a:defRPr/>
            </a:pPr>
            <a:r>
              <a:rPr lang="en-US" dirty="0" smtClean="0">
                <a:effectLst/>
              </a:rPr>
              <a:t>Test preparation</a:t>
            </a:r>
          </a:p>
          <a:p>
            <a:pPr lvl="1" eaLnBrk="1" hangingPunct="1">
              <a:lnSpc>
                <a:spcPct val="90000"/>
              </a:lnSpc>
              <a:defRPr/>
            </a:pPr>
            <a:r>
              <a:rPr lang="en-US" dirty="0" smtClean="0">
                <a:effectLst/>
              </a:rPr>
              <a:t>Brain training</a:t>
            </a:r>
          </a:p>
          <a:p>
            <a:pPr lvl="1" eaLnBrk="1" hangingPunct="1">
              <a:lnSpc>
                <a:spcPct val="90000"/>
              </a:lnSpc>
              <a:defRPr/>
            </a:pPr>
            <a:r>
              <a:rPr lang="en-US" dirty="0" smtClean="0">
                <a:effectLst/>
              </a:rPr>
              <a:t>Simulations</a:t>
            </a:r>
          </a:p>
          <a:p>
            <a:pPr lvl="1" eaLnBrk="1" hangingPunct="1">
              <a:lnSpc>
                <a:spcPct val="90000"/>
              </a:lnSpc>
              <a:defRPr/>
            </a:pPr>
            <a:r>
              <a:rPr lang="en-US" dirty="0" smtClean="0">
                <a:effectLst/>
              </a:rPr>
              <a:t>Online courses </a:t>
            </a:r>
          </a:p>
        </p:txBody>
      </p:sp>
      <p:sp>
        <p:nvSpPr>
          <p:cNvPr id="75777" name="Slide Number Placeholder 6"/>
          <p:cNvSpPr>
            <a:spLocks noGrp="1"/>
          </p:cNvSpPr>
          <p:nvPr>
            <p:ph type="sldNum" sz="quarter" idx="12"/>
          </p:nvPr>
        </p:nvSpPr>
        <p:spPr>
          <a:xfrm>
            <a:off x="6496050" y="6613525"/>
            <a:ext cx="2133600" cy="244475"/>
          </a:xfrm>
          <a:noFill/>
        </p:spPr>
        <p:txBody>
          <a:bodyPr>
            <a:normAutofit fontScale="92500" lnSpcReduction="10000"/>
          </a:bodyPr>
          <a:lstStyle/>
          <a:p>
            <a:fld id="{806B0A1E-D8D3-4ED7-BDE8-821863696592}" type="slidenum">
              <a:rPr lang="en-US" smtClean="0"/>
              <a:pPr/>
              <a:t>28</a:t>
            </a:fld>
            <a:endParaRPr lang="en-US" b="1"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dirty="0"/>
              <a:t>Drawing Software</a:t>
            </a:r>
          </a:p>
        </p:txBody>
      </p:sp>
      <p:sp>
        <p:nvSpPr>
          <p:cNvPr id="102403" name="Rectangle 3"/>
          <p:cNvSpPr>
            <a:spLocks noGrp="1" noChangeArrowheads="1"/>
          </p:cNvSpPr>
          <p:nvPr>
            <p:ph idx="1"/>
          </p:nvPr>
        </p:nvSpPr>
        <p:spPr>
          <a:xfrm>
            <a:off x="457199" y="1600200"/>
            <a:ext cx="7870371" cy="4525963"/>
          </a:xfrm>
        </p:spPr>
        <p:txBody>
          <a:bodyPr/>
          <a:lstStyle/>
          <a:p>
            <a:pPr eaLnBrk="1" hangingPunct="1">
              <a:lnSpc>
                <a:spcPct val="90000"/>
              </a:lnSpc>
              <a:defRPr/>
            </a:pPr>
            <a:r>
              <a:rPr lang="en-US" dirty="0" smtClean="0">
                <a:effectLst/>
              </a:rPr>
              <a:t>Used to create and edit</a:t>
            </a:r>
          </a:p>
          <a:p>
            <a:pPr lvl="1" eaLnBrk="1" hangingPunct="1">
              <a:lnSpc>
                <a:spcPct val="90000"/>
              </a:lnSpc>
              <a:defRPr/>
            </a:pPr>
            <a:r>
              <a:rPr lang="en-US" dirty="0" smtClean="0">
                <a:effectLst/>
              </a:rPr>
              <a:t>Two-dimensional drawings</a:t>
            </a:r>
          </a:p>
          <a:p>
            <a:pPr lvl="1" eaLnBrk="1" hangingPunct="1">
              <a:lnSpc>
                <a:spcPct val="90000"/>
              </a:lnSpc>
              <a:defRPr/>
            </a:pPr>
            <a:r>
              <a:rPr lang="en-US" dirty="0" smtClean="0">
                <a:effectLst/>
              </a:rPr>
              <a:t>Technical diagrams</a:t>
            </a:r>
          </a:p>
          <a:p>
            <a:pPr lvl="1" eaLnBrk="1" hangingPunct="1">
              <a:lnSpc>
                <a:spcPct val="90000"/>
              </a:lnSpc>
              <a:defRPr/>
            </a:pPr>
            <a:r>
              <a:rPr lang="en-US" dirty="0" smtClean="0">
                <a:effectLst/>
              </a:rPr>
              <a:t>Animations</a:t>
            </a:r>
          </a:p>
          <a:p>
            <a:pPr lvl="1" eaLnBrk="1" hangingPunct="1">
              <a:lnSpc>
                <a:spcPct val="90000"/>
              </a:lnSpc>
              <a:defRPr/>
            </a:pPr>
            <a:r>
              <a:rPr lang="en-US" dirty="0" smtClean="0">
                <a:effectLst/>
              </a:rPr>
              <a:t>Geometric shapes</a:t>
            </a:r>
          </a:p>
          <a:p>
            <a:pPr eaLnBrk="1" hangingPunct="1">
              <a:lnSpc>
                <a:spcPct val="90000"/>
              </a:lnSpc>
              <a:defRPr/>
            </a:pPr>
            <a:r>
              <a:rPr lang="en-US" dirty="0" smtClean="0">
                <a:effectLst/>
              </a:rPr>
              <a:t>Examples</a:t>
            </a:r>
          </a:p>
          <a:p>
            <a:pPr lvl="1" eaLnBrk="1" hangingPunct="1">
              <a:lnSpc>
                <a:spcPct val="90000"/>
              </a:lnSpc>
              <a:defRPr/>
            </a:pPr>
            <a:r>
              <a:rPr lang="en-US" dirty="0" smtClean="0">
                <a:effectLst/>
              </a:rPr>
              <a:t>Adobe Illustrator</a:t>
            </a:r>
          </a:p>
          <a:p>
            <a:pPr lvl="1" eaLnBrk="1" hangingPunct="1">
              <a:lnSpc>
                <a:spcPct val="90000"/>
              </a:lnSpc>
              <a:defRPr/>
            </a:pPr>
            <a:r>
              <a:rPr lang="en-US" dirty="0" smtClean="0">
                <a:effectLst/>
              </a:rPr>
              <a:t>Microsoft Visio</a:t>
            </a:r>
          </a:p>
        </p:txBody>
      </p:sp>
      <p:sp>
        <p:nvSpPr>
          <p:cNvPr id="10" name="Date Placeholder 9"/>
          <p:cNvSpPr>
            <a:spLocks noGrp="1"/>
          </p:cNvSpPr>
          <p:nvPr>
            <p:ph type="dt" sz="half" idx="10"/>
          </p:nvPr>
        </p:nvSpPr>
        <p:spPr>
          <a:xfrm>
            <a:off x="457200" y="6477000"/>
            <a:ext cx="4495800" cy="228600"/>
          </a:xfrm>
          <a:prstGeom prst="rect">
            <a:avLst/>
          </a:prstGeom>
        </p:spPr>
        <p:txBody>
          <a:bodyPr/>
          <a:lstStyle/>
          <a:p>
            <a:pPr>
              <a:defRPr/>
            </a:pPr>
            <a:endParaRPr lang="en-US" dirty="0">
              <a:solidFill>
                <a:srgbClr val="FFFBDD"/>
              </a:solidFill>
            </a:endParaRPr>
          </a:p>
        </p:txBody>
      </p:sp>
      <p:sp>
        <p:nvSpPr>
          <p:cNvPr id="79873" name="Slide Number Placeholder 5"/>
          <p:cNvSpPr>
            <a:spLocks noGrp="1"/>
          </p:cNvSpPr>
          <p:nvPr>
            <p:ph type="sldNum" sz="quarter" idx="12"/>
          </p:nvPr>
        </p:nvSpPr>
        <p:spPr>
          <a:noFill/>
        </p:spPr>
        <p:txBody>
          <a:bodyPr>
            <a:normAutofit/>
          </a:bodyPr>
          <a:lstStyle/>
          <a:p>
            <a:fld id="{E53E16E2-93B2-461F-A4F0-DA701BF0AACE}" type="slidenum">
              <a:rPr lang="en-US" smtClean="0"/>
              <a:pPr/>
              <a:t>29</a:t>
            </a:fld>
            <a:endParaRPr lang="en-US" b="1"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dirty="0"/>
              <a:t>Chapter </a:t>
            </a:r>
            <a:r>
              <a:rPr lang="en-US" dirty="0" smtClean="0"/>
              <a:t>Topics (cont.) </a:t>
            </a:r>
            <a:endParaRPr lang="en-US" dirty="0"/>
          </a:p>
        </p:txBody>
      </p:sp>
      <p:sp>
        <p:nvSpPr>
          <p:cNvPr id="65539" name="Rectangle 3"/>
          <p:cNvSpPr>
            <a:spLocks noGrp="1" noChangeArrowheads="1"/>
          </p:cNvSpPr>
          <p:nvPr>
            <p:ph idx="1"/>
          </p:nvPr>
        </p:nvSpPr>
        <p:spPr>
          <a:xfrm>
            <a:off x="457200" y="1733550"/>
            <a:ext cx="8229600" cy="4667250"/>
          </a:xfrm>
        </p:spPr>
        <p:txBody>
          <a:bodyPr/>
          <a:lstStyle/>
          <a:p>
            <a:pPr eaLnBrk="1" hangingPunct="1">
              <a:lnSpc>
                <a:spcPct val="90000"/>
              </a:lnSpc>
              <a:defRPr/>
            </a:pPr>
            <a:r>
              <a:rPr lang="en-US" dirty="0" smtClean="0">
                <a:effectLst/>
              </a:rPr>
              <a:t>Drawing </a:t>
            </a:r>
            <a:r>
              <a:rPr lang="en-US" dirty="0">
                <a:effectLst/>
              </a:rPr>
              <a:t>software</a:t>
            </a:r>
          </a:p>
          <a:p>
            <a:pPr eaLnBrk="1" hangingPunct="1">
              <a:lnSpc>
                <a:spcPct val="90000"/>
              </a:lnSpc>
              <a:defRPr/>
            </a:pPr>
            <a:r>
              <a:rPr lang="en-US" dirty="0">
                <a:effectLst/>
              </a:rPr>
              <a:t>Business software </a:t>
            </a:r>
          </a:p>
          <a:p>
            <a:pPr eaLnBrk="1" hangingPunct="1">
              <a:lnSpc>
                <a:spcPct val="90000"/>
              </a:lnSpc>
              <a:defRPr/>
            </a:pPr>
            <a:r>
              <a:rPr lang="en-US" dirty="0">
                <a:effectLst/>
              </a:rPr>
              <a:t>Getting help with software</a:t>
            </a:r>
          </a:p>
          <a:p>
            <a:pPr eaLnBrk="1" hangingPunct="1">
              <a:lnSpc>
                <a:spcPct val="90000"/>
              </a:lnSpc>
              <a:defRPr/>
            </a:pPr>
            <a:r>
              <a:rPr lang="en-US" dirty="0">
                <a:effectLst/>
              </a:rPr>
              <a:t>Acquiring software</a:t>
            </a:r>
          </a:p>
          <a:p>
            <a:pPr eaLnBrk="1" hangingPunct="1">
              <a:lnSpc>
                <a:spcPct val="90000"/>
              </a:lnSpc>
              <a:defRPr/>
            </a:pPr>
            <a:r>
              <a:rPr lang="en-US" dirty="0">
                <a:effectLst/>
              </a:rPr>
              <a:t>Installing and uninstalling software</a:t>
            </a:r>
          </a:p>
        </p:txBody>
      </p:sp>
      <p:sp>
        <p:nvSpPr>
          <p:cNvPr id="31745" name="Slide Number Placeholder 5"/>
          <p:cNvSpPr>
            <a:spLocks noGrp="1"/>
          </p:cNvSpPr>
          <p:nvPr>
            <p:ph type="sldNum" sz="quarter" idx="12"/>
          </p:nvPr>
        </p:nvSpPr>
        <p:spPr>
          <a:noFill/>
        </p:spPr>
        <p:txBody>
          <a:bodyPr/>
          <a:lstStyle/>
          <a:p>
            <a:fld id="{C2EC7A8E-6775-490C-AEE0-C5AEF41B5BC2}" type="slidenum">
              <a:rPr lang="en-US" smtClean="0"/>
              <a:pPr/>
              <a:t>3</a:t>
            </a:fld>
            <a:endParaRPr lang="en-US" b="1"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7" name="Rectangle 3"/>
          <p:cNvSpPr>
            <a:spLocks noGrp="1" noChangeArrowheads="1"/>
          </p:cNvSpPr>
          <p:nvPr>
            <p:ph type="title"/>
          </p:nvPr>
        </p:nvSpPr>
        <p:spPr>
          <a:xfrm>
            <a:off x="457200" y="533399"/>
            <a:ext cx="8229600" cy="1262149"/>
          </a:xfrm>
        </p:spPr>
        <p:txBody>
          <a:bodyPr>
            <a:normAutofit fontScale="90000"/>
          </a:bodyPr>
          <a:lstStyle/>
          <a:p>
            <a:pPr eaLnBrk="1" hangingPunct="1">
              <a:defRPr/>
            </a:pPr>
            <a:r>
              <a:rPr lang="en-US" dirty="0" smtClean="0"/>
              <a:t>Business Software for Home and Office</a:t>
            </a:r>
            <a:endParaRPr lang="en-US" sz="4000" dirty="0"/>
          </a:p>
        </p:txBody>
      </p:sp>
      <p:sp>
        <p:nvSpPr>
          <p:cNvPr id="88068" name="Rectangle 4"/>
          <p:cNvSpPr>
            <a:spLocks noGrp="1" noChangeArrowheads="1"/>
          </p:cNvSpPr>
          <p:nvPr>
            <p:ph idx="1"/>
          </p:nvPr>
        </p:nvSpPr>
        <p:spPr>
          <a:xfrm>
            <a:off x="489857" y="2044930"/>
            <a:ext cx="7739743" cy="4279669"/>
          </a:xfrm>
        </p:spPr>
        <p:txBody>
          <a:bodyPr/>
          <a:lstStyle/>
          <a:p>
            <a:pPr eaLnBrk="1" hangingPunct="1">
              <a:lnSpc>
                <a:spcPct val="90000"/>
              </a:lnSpc>
              <a:defRPr/>
            </a:pPr>
            <a:r>
              <a:rPr lang="it-IT" dirty="0" smtClean="0">
                <a:effectLst/>
              </a:rPr>
              <a:t>Programs for home business</a:t>
            </a:r>
          </a:p>
          <a:p>
            <a:pPr lvl="1" eaLnBrk="1" hangingPunct="1">
              <a:lnSpc>
                <a:spcPct val="90000"/>
              </a:lnSpc>
              <a:defRPr/>
            </a:pPr>
            <a:r>
              <a:rPr lang="it-IT" dirty="0" smtClean="0">
                <a:effectLst/>
              </a:rPr>
              <a:t>Accounting software</a:t>
            </a:r>
          </a:p>
          <a:p>
            <a:pPr lvl="1" eaLnBrk="1" hangingPunct="1">
              <a:lnSpc>
                <a:spcPct val="90000"/>
              </a:lnSpc>
              <a:defRPr/>
            </a:pPr>
            <a:r>
              <a:rPr lang="it-IT" dirty="0" smtClean="0">
                <a:effectLst/>
              </a:rPr>
              <a:t>Desktop publishing software</a:t>
            </a:r>
          </a:p>
          <a:p>
            <a:pPr lvl="1" eaLnBrk="1" hangingPunct="1">
              <a:lnSpc>
                <a:spcPct val="90000"/>
              </a:lnSpc>
              <a:defRPr/>
            </a:pPr>
            <a:r>
              <a:rPr lang="it-IT" dirty="0" smtClean="0">
                <a:effectLst/>
              </a:rPr>
              <a:t>Web page authoring software</a:t>
            </a:r>
          </a:p>
        </p:txBody>
      </p:sp>
      <p:sp>
        <p:nvSpPr>
          <p:cNvPr id="81921" name="Slide Number Placeholder 5"/>
          <p:cNvSpPr>
            <a:spLocks noGrp="1"/>
          </p:cNvSpPr>
          <p:nvPr>
            <p:ph type="sldNum" sz="quarter" idx="12"/>
          </p:nvPr>
        </p:nvSpPr>
        <p:spPr>
          <a:noFill/>
        </p:spPr>
        <p:txBody>
          <a:bodyPr>
            <a:normAutofit/>
          </a:bodyPr>
          <a:lstStyle/>
          <a:p>
            <a:fld id="{6DA6F3E9-04F5-4B2A-BD46-4B543F4A784F}" type="slidenum">
              <a:rPr lang="en-US" smtClean="0"/>
              <a:pPr/>
              <a:t>30</a:t>
            </a:fld>
            <a:endParaRPr lang="en-US" b="1" smtClean="0"/>
          </a:p>
        </p:txBody>
      </p:sp>
      <p:sp>
        <p:nvSpPr>
          <p:cNvPr id="81922" name="AutoShape 2"/>
          <p:cNvSpPr>
            <a:spLocks noChangeArrowheads="1"/>
          </p:cNvSpPr>
          <p:nvPr/>
        </p:nvSpPr>
        <p:spPr bwMode="auto">
          <a:xfrm>
            <a:off x="4968875" y="3032125"/>
            <a:ext cx="3535363" cy="2698750"/>
          </a:xfrm>
          <a:prstGeom prst="bevel">
            <a:avLst>
              <a:gd name="adj" fmla="val 12500"/>
            </a:avLst>
          </a:prstGeom>
          <a:noFill/>
          <a:ln w="9525">
            <a:noFill/>
            <a:miter lim="800000"/>
            <a:headEnd/>
            <a:tailEnd/>
          </a:ln>
        </p:spPr>
        <p:txBody>
          <a:bodyPr wrap="none" anchor="ctr"/>
          <a:lstStyle/>
          <a:p>
            <a:pPr algn="ctr"/>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7" name="Rectangle 3"/>
          <p:cNvSpPr>
            <a:spLocks noGrp="1" noChangeArrowheads="1"/>
          </p:cNvSpPr>
          <p:nvPr>
            <p:ph type="title"/>
          </p:nvPr>
        </p:nvSpPr>
        <p:spPr>
          <a:xfrm>
            <a:off x="457200" y="533400"/>
            <a:ext cx="8229600" cy="914400"/>
          </a:xfrm>
        </p:spPr>
        <p:txBody>
          <a:bodyPr/>
          <a:lstStyle/>
          <a:p>
            <a:pPr eaLnBrk="1" hangingPunct="1">
              <a:defRPr/>
            </a:pPr>
            <a:r>
              <a:rPr lang="en-US" dirty="0"/>
              <a:t>Accounting Software</a:t>
            </a:r>
            <a:endParaRPr lang="en-US" sz="4000" dirty="0"/>
          </a:p>
        </p:txBody>
      </p:sp>
      <p:sp>
        <p:nvSpPr>
          <p:cNvPr id="88068" name="Rectangle 4"/>
          <p:cNvSpPr>
            <a:spLocks noGrp="1" noChangeArrowheads="1"/>
          </p:cNvSpPr>
          <p:nvPr>
            <p:ph idx="1"/>
          </p:nvPr>
        </p:nvSpPr>
        <p:spPr>
          <a:xfrm>
            <a:off x="506186" y="1562100"/>
            <a:ext cx="7723414" cy="4533900"/>
          </a:xfrm>
        </p:spPr>
        <p:txBody>
          <a:bodyPr/>
          <a:lstStyle/>
          <a:p>
            <a:pPr eaLnBrk="1" hangingPunct="1">
              <a:lnSpc>
                <a:spcPct val="90000"/>
              </a:lnSpc>
              <a:defRPr/>
            </a:pPr>
            <a:r>
              <a:rPr lang="it-IT" dirty="0" smtClean="0">
                <a:effectLst/>
              </a:rPr>
              <a:t>Helps small-business owners efficiently manage their finances </a:t>
            </a:r>
          </a:p>
          <a:p>
            <a:pPr eaLnBrk="1" hangingPunct="1">
              <a:lnSpc>
                <a:spcPct val="90000"/>
              </a:lnSpc>
              <a:defRPr/>
            </a:pPr>
            <a:r>
              <a:rPr lang="it-IT" dirty="0" smtClean="0">
                <a:effectLst/>
              </a:rPr>
              <a:t>Provides tools for tracking accounts receivable and accounts payable</a:t>
            </a:r>
          </a:p>
          <a:p>
            <a:pPr eaLnBrk="1" hangingPunct="1">
              <a:lnSpc>
                <a:spcPct val="90000"/>
              </a:lnSpc>
              <a:defRPr/>
            </a:pPr>
            <a:r>
              <a:rPr lang="it-IT" dirty="0" smtClean="0">
                <a:effectLst/>
              </a:rPr>
              <a:t>Includes templates for invoices, statements, and financial reports </a:t>
            </a:r>
          </a:p>
          <a:p>
            <a:pPr eaLnBrk="1" hangingPunct="1">
              <a:lnSpc>
                <a:spcPct val="90000"/>
              </a:lnSpc>
              <a:defRPr/>
            </a:pPr>
            <a:r>
              <a:rPr lang="en-US" dirty="0" smtClean="0">
                <a:effectLst/>
              </a:rPr>
              <a:t>Examples</a:t>
            </a:r>
          </a:p>
          <a:p>
            <a:pPr lvl="1" eaLnBrk="1" hangingPunct="1">
              <a:lnSpc>
                <a:spcPct val="90000"/>
              </a:lnSpc>
              <a:defRPr/>
            </a:pPr>
            <a:r>
              <a:rPr lang="it-IT" dirty="0" smtClean="0">
                <a:effectLst/>
              </a:rPr>
              <a:t>Intuit QuickBooks</a:t>
            </a:r>
          </a:p>
          <a:p>
            <a:pPr lvl="1" eaLnBrk="1" hangingPunct="1">
              <a:lnSpc>
                <a:spcPct val="90000"/>
              </a:lnSpc>
              <a:defRPr/>
            </a:pPr>
            <a:r>
              <a:rPr lang="it-IT" dirty="0" smtClean="0">
                <a:effectLst/>
              </a:rPr>
              <a:t>Peachtree by Sage</a:t>
            </a:r>
            <a:endParaRPr lang="en-US" dirty="0" smtClean="0">
              <a:effectLst/>
            </a:endParaRPr>
          </a:p>
        </p:txBody>
      </p:sp>
      <p:sp>
        <p:nvSpPr>
          <p:cNvPr id="81921" name="Slide Number Placeholder 5"/>
          <p:cNvSpPr>
            <a:spLocks noGrp="1"/>
          </p:cNvSpPr>
          <p:nvPr>
            <p:ph type="sldNum" sz="quarter" idx="12"/>
          </p:nvPr>
        </p:nvSpPr>
        <p:spPr>
          <a:noFill/>
        </p:spPr>
        <p:txBody>
          <a:bodyPr>
            <a:normAutofit/>
          </a:bodyPr>
          <a:lstStyle/>
          <a:p>
            <a:fld id="{6DA6F3E9-04F5-4B2A-BD46-4B543F4A784F}" type="slidenum">
              <a:rPr lang="en-US" smtClean="0"/>
              <a:pPr/>
              <a:t>31</a:t>
            </a:fld>
            <a:endParaRPr lang="en-US" b="1" smtClean="0"/>
          </a:p>
        </p:txBody>
      </p:sp>
      <p:sp>
        <p:nvSpPr>
          <p:cNvPr id="81922" name="AutoShape 2"/>
          <p:cNvSpPr>
            <a:spLocks noChangeArrowheads="1"/>
          </p:cNvSpPr>
          <p:nvPr/>
        </p:nvSpPr>
        <p:spPr bwMode="auto">
          <a:xfrm>
            <a:off x="4968875" y="3032125"/>
            <a:ext cx="3535363" cy="2698750"/>
          </a:xfrm>
          <a:prstGeom prst="bevel">
            <a:avLst>
              <a:gd name="adj" fmla="val 12500"/>
            </a:avLst>
          </a:prstGeom>
          <a:noFill/>
          <a:ln w="9525">
            <a:noFill/>
            <a:miter lim="800000"/>
            <a:headEnd/>
            <a:tailEnd/>
          </a:ln>
        </p:spPr>
        <p:txBody>
          <a:bodyPr wrap="none" anchor="ctr"/>
          <a:lstStyle/>
          <a:p>
            <a:pPr algn="ct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defRPr/>
            </a:pPr>
            <a:r>
              <a:rPr lang="en-US"/>
              <a:t>Desktop Publishing Software</a:t>
            </a:r>
            <a:endParaRPr lang="en-US" sz="4000"/>
          </a:p>
        </p:txBody>
      </p:sp>
      <p:sp>
        <p:nvSpPr>
          <p:cNvPr id="195587" name="Rectangle 3"/>
          <p:cNvSpPr>
            <a:spLocks noGrp="1" noChangeArrowheads="1"/>
          </p:cNvSpPr>
          <p:nvPr>
            <p:ph idx="1"/>
          </p:nvPr>
        </p:nvSpPr>
        <p:spPr>
          <a:xfrm>
            <a:off x="457200" y="1600200"/>
            <a:ext cx="8229600" cy="4800600"/>
          </a:xfrm>
        </p:spPr>
        <p:txBody>
          <a:bodyPr>
            <a:normAutofit lnSpcReduction="10000"/>
          </a:bodyPr>
          <a:lstStyle/>
          <a:p>
            <a:pPr eaLnBrk="1" hangingPunct="1">
              <a:lnSpc>
                <a:spcPct val="90000"/>
              </a:lnSpc>
              <a:defRPr/>
            </a:pPr>
            <a:r>
              <a:rPr lang="en-US" dirty="0" smtClean="0">
                <a:effectLst/>
              </a:rPr>
              <a:t>Used to arrange text and graphics for publications</a:t>
            </a:r>
          </a:p>
          <a:p>
            <a:pPr eaLnBrk="1" hangingPunct="1">
              <a:lnSpc>
                <a:spcPct val="90000"/>
              </a:lnSpc>
              <a:defRPr/>
            </a:pPr>
            <a:r>
              <a:rPr lang="en-US" dirty="0" smtClean="0">
                <a:effectLst/>
              </a:rPr>
              <a:t>Features include:</a:t>
            </a:r>
          </a:p>
          <a:p>
            <a:pPr lvl="1" eaLnBrk="1" hangingPunct="1">
              <a:lnSpc>
                <a:spcPct val="90000"/>
              </a:lnSpc>
              <a:defRPr/>
            </a:pPr>
            <a:r>
              <a:rPr lang="en-US" dirty="0" smtClean="0">
                <a:effectLst/>
              </a:rPr>
              <a:t>Text formatting</a:t>
            </a:r>
          </a:p>
          <a:p>
            <a:pPr lvl="1" eaLnBrk="1" hangingPunct="1">
              <a:lnSpc>
                <a:spcPct val="90000"/>
              </a:lnSpc>
              <a:defRPr/>
            </a:pPr>
            <a:r>
              <a:rPr lang="en-US" dirty="0" smtClean="0">
                <a:effectLst/>
              </a:rPr>
              <a:t>File importing</a:t>
            </a:r>
          </a:p>
          <a:p>
            <a:pPr lvl="1" eaLnBrk="1" hangingPunct="1">
              <a:lnSpc>
                <a:spcPct val="90000"/>
              </a:lnSpc>
              <a:defRPr/>
            </a:pPr>
            <a:r>
              <a:rPr lang="en-US" dirty="0" smtClean="0">
                <a:effectLst/>
              </a:rPr>
              <a:t>Graphics tools</a:t>
            </a:r>
          </a:p>
          <a:p>
            <a:pPr lvl="1" eaLnBrk="1" hangingPunct="1">
              <a:lnSpc>
                <a:spcPct val="90000"/>
              </a:lnSpc>
              <a:defRPr/>
            </a:pPr>
            <a:r>
              <a:rPr lang="en-US" dirty="0" smtClean="0">
                <a:effectLst/>
              </a:rPr>
              <a:t>Web publishing</a:t>
            </a:r>
          </a:p>
          <a:p>
            <a:pPr eaLnBrk="1" hangingPunct="1">
              <a:lnSpc>
                <a:spcPct val="90000"/>
              </a:lnSpc>
              <a:defRPr/>
            </a:pPr>
            <a:r>
              <a:rPr lang="en-US" dirty="0" smtClean="0">
                <a:effectLst/>
              </a:rPr>
              <a:t>Examples </a:t>
            </a:r>
          </a:p>
          <a:p>
            <a:pPr lvl="1" eaLnBrk="1" hangingPunct="1">
              <a:lnSpc>
                <a:spcPct val="90000"/>
              </a:lnSpc>
              <a:defRPr/>
            </a:pPr>
            <a:r>
              <a:rPr lang="en-US" dirty="0" smtClean="0">
                <a:effectLst/>
              </a:rPr>
              <a:t>QuarkXPress</a:t>
            </a:r>
          </a:p>
          <a:p>
            <a:pPr lvl="1" eaLnBrk="1" hangingPunct="1">
              <a:lnSpc>
                <a:spcPct val="90000"/>
              </a:lnSpc>
              <a:defRPr/>
            </a:pPr>
            <a:r>
              <a:rPr lang="en-US" dirty="0" smtClean="0">
                <a:effectLst/>
              </a:rPr>
              <a:t>Adobe </a:t>
            </a:r>
            <a:r>
              <a:rPr lang="en-US" dirty="0" err="1" smtClean="0">
                <a:effectLst/>
              </a:rPr>
              <a:t>InDesign</a:t>
            </a:r>
            <a:endParaRPr lang="en-US" dirty="0" smtClean="0">
              <a:effectLst/>
            </a:endParaRPr>
          </a:p>
        </p:txBody>
      </p:sp>
      <p:sp>
        <p:nvSpPr>
          <p:cNvPr id="83969" name="Slide Number Placeholder 5"/>
          <p:cNvSpPr>
            <a:spLocks noGrp="1"/>
          </p:cNvSpPr>
          <p:nvPr>
            <p:ph type="sldNum" sz="quarter" idx="12"/>
          </p:nvPr>
        </p:nvSpPr>
        <p:spPr>
          <a:noFill/>
        </p:spPr>
        <p:txBody>
          <a:bodyPr>
            <a:normAutofit/>
          </a:bodyPr>
          <a:lstStyle/>
          <a:p>
            <a:fld id="{F2E911BD-F95D-40E0-A655-F469CBFD58AF}" type="slidenum">
              <a:rPr lang="en-US" smtClean="0"/>
              <a:pPr/>
              <a:t>32</a:t>
            </a:fld>
            <a:endParaRPr lang="en-US" b="1"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a:t>Web Page Authoring Software</a:t>
            </a:r>
          </a:p>
        </p:txBody>
      </p:sp>
      <p:sp>
        <p:nvSpPr>
          <p:cNvPr id="108547" name="Rectangle 3"/>
          <p:cNvSpPr>
            <a:spLocks noGrp="1" noChangeArrowheads="1"/>
          </p:cNvSpPr>
          <p:nvPr>
            <p:ph idx="1"/>
          </p:nvPr>
        </p:nvSpPr>
        <p:spPr>
          <a:xfrm>
            <a:off x="495300" y="1583870"/>
            <a:ext cx="7848600" cy="4740729"/>
          </a:xfrm>
        </p:spPr>
        <p:txBody>
          <a:bodyPr/>
          <a:lstStyle/>
          <a:p>
            <a:pPr eaLnBrk="1" hangingPunct="1">
              <a:lnSpc>
                <a:spcPct val="80000"/>
              </a:lnSpc>
              <a:defRPr/>
            </a:pPr>
            <a:r>
              <a:rPr lang="en-US" dirty="0" smtClean="0">
                <a:effectLst/>
              </a:rPr>
              <a:t>Knowledge of HTML is not necessary</a:t>
            </a:r>
          </a:p>
          <a:p>
            <a:pPr eaLnBrk="1" hangingPunct="1">
              <a:lnSpc>
                <a:spcPct val="80000"/>
              </a:lnSpc>
              <a:defRPr/>
            </a:pPr>
            <a:r>
              <a:rPr lang="en-US" dirty="0" smtClean="0">
                <a:effectLst/>
              </a:rPr>
              <a:t>Features include:</a:t>
            </a:r>
          </a:p>
          <a:p>
            <a:pPr lvl="1" eaLnBrk="1" hangingPunct="1">
              <a:lnSpc>
                <a:spcPct val="80000"/>
              </a:lnSpc>
              <a:defRPr/>
            </a:pPr>
            <a:r>
              <a:rPr lang="en-US" dirty="0" smtClean="0">
                <a:effectLst/>
              </a:rPr>
              <a:t>Wizards and templates</a:t>
            </a:r>
          </a:p>
          <a:p>
            <a:pPr lvl="1" eaLnBrk="1" hangingPunct="1">
              <a:lnSpc>
                <a:spcPct val="80000"/>
              </a:lnSpc>
              <a:defRPr/>
            </a:pPr>
            <a:r>
              <a:rPr lang="en-US" dirty="0" smtClean="0">
                <a:effectLst/>
              </a:rPr>
              <a:t>Reference materials</a:t>
            </a:r>
          </a:p>
          <a:p>
            <a:pPr lvl="1" eaLnBrk="1" hangingPunct="1">
              <a:lnSpc>
                <a:spcPct val="80000"/>
              </a:lnSpc>
              <a:defRPr/>
            </a:pPr>
            <a:r>
              <a:rPr lang="en-US" dirty="0" smtClean="0">
                <a:effectLst/>
              </a:rPr>
              <a:t>Interactive content</a:t>
            </a:r>
          </a:p>
          <a:p>
            <a:pPr eaLnBrk="1" hangingPunct="1">
              <a:lnSpc>
                <a:spcPct val="80000"/>
              </a:lnSpc>
              <a:defRPr/>
            </a:pPr>
            <a:r>
              <a:rPr lang="en-US" dirty="0" smtClean="0">
                <a:effectLst/>
              </a:rPr>
              <a:t>Examples</a:t>
            </a:r>
          </a:p>
          <a:p>
            <a:pPr lvl="1" eaLnBrk="1" hangingPunct="1">
              <a:lnSpc>
                <a:spcPct val="80000"/>
              </a:lnSpc>
              <a:defRPr/>
            </a:pPr>
            <a:r>
              <a:rPr lang="en-US" dirty="0" smtClean="0">
                <a:effectLst/>
              </a:rPr>
              <a:t>Microsoft Expression Web</a:t>
            </a:r>
          </a:p>
          <a:p>
            <a:pPr lvl="1" eaLnBrk="1" hangingPunct="1">
              <a:lnSpc>
                <a:spcPct val="80000"/>
              </a:lnSpc>
              <a:defRPr/>
            </a:pPr>
            <a:r>
              <a:rPr lang="en-US" dirty="0" smtClean="0">
                <a:effectLst/>
              </a:rPr>
              <a:t>Adobe Dreamweaver</a:t>
            </a:r>
          </a:p>
          <a:p>
            <a:pPr eaLnBrk="1" hangingPunct="1">
              <a:lnSpc>
                <a:spcPct val="80000"/>
              </a:lnSpc>
              <a:defRPr/>
            </a:pPr>
            <a:r>
              <a:rPr lang="en-US" dirty="0" smtClean="0">
                <a:effectLst/>
              </a:rPr>
              <a:t>Office applications can save a document as a Web page</a:t>
            </a:r>
          </a:p>
        </p:txBody>
      </p:sp>
      <p:sp>
        <p:nvSpPr>
          <p:cNvPr id="86017" name="Slide Number Placeholder 5"/>
          <p:cNvSpPr>
            <a:spLocks noGrp="1"/>
          </p:cNvSpPr>
          <p:nvPr>
            <p:ph type="sldNum" sz="quarter" idx="12"/>
          </p:nvPr>
        </p:nvSpPr>
        <p:spPr>
          <a:noFill/>
        </p:spPr>
        <p:txBody>
          <a:bodyPr>
            <a:normAutofit/>
          </a:bodyPr>
          <a:lstStyle/>
          <a:p>
            <a:fld id="{580453CB-2BFF-47AE-B8D2-EEF1AFB8AFA6}" type="slidenum">
              <a:rPr lang="en-US" smtClean="0"/>
              <a:pPr/>
              <a:t>33</a:t>
            </a:fld>
            <a:endParaRPr lang="en-US" b="1"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defRPr/>
            </a:pPr>
            <a:r>
              <a:rPr lang="en-US" dirty="0" smtClean="0"/>
              <a:t>Large Business </a:t>
            </a:r>
            <a:r>
              <a:rPr lang="en-US" dirty="0"/>
              <a:t>Software</a:t>
            </a:r>
          </a:p>
        </p:txBody>
      </p:sp>
      <p:sp>
        <p:nvSpPr>
          <p:cNvPr id="193539" name="Rectangle 3"/>
          <p:cNvSpPr>
            <a:spLocks noGrp="1" noChangeArrowheads="1"/>
          </p:cNvSpPr>
          <p:nvPr>
            <p:ph idx="1"/>
          </p:nvPr>
        </p:nvSpPr>
        <p:spPr>
          <a:xfrm>
            <a:off x="457200" y="1600200"/>
            <a:ext cx="8229600" cy="4114800"/>
          </a:xfrm>
        </p:spPr>
        <p:txBody>
          <a:bodyPr/>
          <a:lstStyle/>
          <a:p>
            <a:pPr eaLnBrk="1" hangingPunct="1">
              <a:lnSpc>
                <a:spcPct val="90000"/>
              </a:lnSpc>
              <a:defRPr/>
            </a:pPr>
            <a:r>
              <a:rPr lang="en-US" dirty="0">
                <a:effectLst/>
              </a:rPr>
              <a:t>Used across a variety of industries</a:t>
            </a:r>
          </a:p>
          <a:p>
            <a:pPr eaLnBrk="1" hangingPunct="1">
              <a:lnSpc>
                <a:spcPct val="90000"/>
              </a:lnSpc>
              <a:defRPr/>
            </a:pPr>
            <a:r>
              <a:rPr lang="en-US" dirty="0">
                <a:effectLst/>
              </a:rPr>
              <a:t>Includes:</a:t>
            </a:r>
          </a:p>
          <a:p>
            <a:pPr lvl="1" eaLnBrk="1" hangingPunct="1">
              <a:lnSpc>
                <a:spcPct val="90000"/>
              </a:lnSpc>
              <a:defRPr/>
            </a:pPr>
            <a:r>
              <a:rPr lang="en-US" dirty="0">
                <a:effectLst/>
              </a:rPr>
              <a:t>Business and marketing plan software</a:t>
            </a:r>
          </a:p>
          <a:p>
            <a:pPr lvl="1" eaLnBrk="1" hangingPunct="1">
              <a:lnSpc>
                <a:spcPct val="90000"/>
              </a:lnSpc>
              <a:defRPr/>
            </a:pPr>
            <a:r>
              <a:rPr lang="en-US" dirty="0">
                <a:effectLst/>
              </a:rPr>
              <a:t>Project management software</a:t>
            </a:r>
          </a:p>
          <a:p>
            <a:pPr lvl="1" eaLnBrk="1" hangingPunct="1">
              <a:lnSpc>
                <a:spcPct val="90000"/>
              </a:lnSpc>
              <a:defRPr/>
            </a:pPr>
            <a:r>
              <a:rPr lang="en-US" dirty="0" smtClean="0">
                <a:effectLst/>
              </a:rPr>
              <a:t>Customer relationship management (CRM) software</a:t>
            </a:r>
          </a:p>
          <a:p>
            <a:pPr lvl="1" eaLnBrk="1" hangingPunct="1">
              <a:lnSpc>
                <a:spcPct val="90000"/>
              </a:lnSpc>
              <a:defRPr/>
            </a:pPr>
            <a:r>
              <a:rPr lang="en-US" dirty="0" smtClean="0">
                <a:effectLst/>
              </a:rPr>
              <a:t>Enterprise resource planning (ERP) systems</a:t>
            </a:r>
          </a:p>
          <a:p>
            <a:pPr lvl="1" eaLnBrk="1" hangingPunct="1">
              <a:lnSpc>
                <a:spcPct val="90000"/>
              </a:lnSpc>
              <a:defRPr/>
            </a:pPr>
            <a:r>
              <a:rPr lang="en-US" dirty="0" smtClean="0">
                <a:effectLst/>
              </a:rPr>
              <a:t>E-commerce solutions </a:t>
            </a:r>
            <a:endParaRPr lang="en-US" dirty="0">
              <a:effectLst/>
            </a:endParaRPr>
          </a:p>
        </p:txBody>
      </p:sp>
      <p:sp>
        <p:nvSpPr>
          <p:cNvPr id="90113" name="Slide Number Placeholder 5"/>
          <p:cNvSpPr>
            <a:spLocks noGrp="1"/>
          </p:cNvSpPr>
          <p:nvPr>
            <p:ph type="sldNum" sz="quarter" idx="12"/>
          </p:nvPr>
        </p:nvSpPr>
        <p:spPr>
          <a:noFill/>
        </p:spPr>
        <p:txBody>
          <a:bodyPr>
            <a:normAutofit/>
          </a:bodyPr>
          <a:lstStyle/>
          <a:p>
            <a:fld id="{C4F28585-5AAB-49BE-A6D8-4C70E16CBAD3}" type="slidenum">
              <a:rPr lang="en-US" smtClean="0"/>
              <a:pPr/>
              <a:t>34</a:t>
            </a:fld>
            <a:endParaRPr lang="en-US" b="1"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defRPr/>
            </a:pPr>
            <a:r>
              <a:rPr lang="en-US" dirty="0" smtClean="0"/>
              <a:t>Mapping </a:t>
            </a:r>
            <a:r>
              <a:rPr lang="en-US" dirty="0"/>
              <a:t>Software</a:t>
            </a:r>
          </a:p>
        </p:txBody>
      </p:sp>
      <p:sp>
        <p:nvSpPr>
          <p:cNvPr id="183299" name="Rectangle 3"/>
          <p:cNvSpPr>
            <a:spLocks noGrp="1" noChangeArrowheads="1"/>
          </p:cNvSpPr>
          <p:nvPr>
            <p:ph idx="1"/>
          </p:nvPr>
        </p:nvSpPr>
        <p:spPr>
          <a:xfrm>
            <a:off x="381000" y="1401762"/>
            <a:ext cx="7848600" cy="4789487"/>
          </a:xfrm>
        </p:spPr>
        <p:txBody>
          <a:bodyPr/>
          <a:lstStyle/>
          <a:p>
            <a:pPr eaLnBrk="1" hangingPunct="1">
              <a:defRPr/>
            </a:pPr>
            <a:r>
              <a:rPr lang="en-US" dirty="0" smtClean="0">
                <a:effectLst/>
              </a:rPr>
              <a:t>Provides nationwide street maps and directions</a:t>
            </a:r>
          </a:p>
          <a:p>
            <a:pPr eaLnBrk="1" hangingPunct="1">
              <a:defRPr/>
            </a:pPr>
            <a:r>
              <a:rPr lang="en-US" dirty="0" smtClean="0">
                <a:effectLst/>
              </a:rPr>
              <a:t>Supplies geographic data for decision making</a:t>
            </a:r>
          </a:p>
          <a:p>
            <a:pPr eaLnBrk="1" hangingPunct="1">
              <a:defRPr/>
            </a:pPr>
            <a:r>
              <a:rPr lang="en-US" dirty="0" smtClean="0">
                <a:effectLst/>
              </a:rPr>
              <a:t>Available versions</a:t>
            </a:r>
          </a:p>
          <a:p>
            <a:pPr lvl="1" eaLnBrk="1" hangingPunct="1">
              <a:defRPr/>
            </a:pPr>
            <a:r>
              <a:rPr lang="en-US" dirty="0" smtClean="0">
                <a:effectLst/>
              </a:rPr>
              <a:t>Online</a:t>
            </a:r>
          </a:p>
          <a:p>
            <a:pPr lvl="1" eaLnBrk="1" hangingPunct="1">
              <a:defRPr/>
            </a:pPr>
            <a:r>
              <a:rPr lang="en-US" dirty="0" smtClean="0">
                <a:effectLst/>
              </a:rPr>
              <a:t>PC</a:t>
            </a:r>
          </a:p>
          <a:p>
            <a:pPr lvl="1" eaLnBrk="1" hangingPunct="1">
              <a:defRPr/>
            </a:pPr>
            <a:r>
              <a:rPr lang="en-US" dirty="0" smtClean="0">
                <a:effectLst/>
              </a:rPr>
              <a:t>Smartphone</a:t>
            </a:r>
          </a:p>
          <a:p>
            <a:pPr lvl="1" eaLnBrk="1" hangingPunct="1">
              <a:defRPr/>
            </a:pPr>
            <a:r>
              <a:rPr lang="en-US" dirty="0" smtClean="0">
                <a:effectLst/>
              </a:rPr>
              <a:t>GPS devices</a:t>
            </a:r>
            <a:endParaRPr lang="en-US" dirty="0">
              <a:effectLst/>
            </a:endParaRPr>
          </a:p>
        </p:txBody>
      </p:sp>
      <p:sp>
        <p:nvSpPr>
          <p:cNvPr id="92161" name="Slide Number Placeholder 5"/>
          <p:cNvSpPr>
            <a:spLocks noGrp="1"/>
          </p:cNvSpPr>
          <p:nvPr>
            <p:ph type="sldNum" sz="quarter" idx="12"/>
          </p:nvPr>
        </p:nvSpPr>
        <p:spPr>
          <a:noFill/>
        </p:spPr>
        <p:txBody>
          <a:bodyPr>
            <a:normAutofit/>
          </a:bodyPr>
          <a:lstStyle/>
          <a:p>
            <a:fld id="{98346B47-7448-4F67-8FFA-3C7E296DC66C}" type="slidenum">
              <a:rPr lang="en-US" smtClean="0"/>
              <a:pPr/>
              <a:t>35</a:t>
            </a:fld>
            <a:endParaRPr lang="en-US" b="1"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rmAutofit/>
          </a:bodyPr>
          <a:lstStyle/>
          <a:p>
            <a:pPr eaLnBrk="1" hangingPunct="1">
              <a:defRPr/>
            </a:pPr>
            <a:r>
              <a:rPr lang="en-US" dirty="0"/>
              <a:t>Specialized Business Software</a:t>
            </a:r>
          </a:p>
        </p:txBody>
      </p:sp>
      <p:sp>
        <p:nvSpPr>
          <p:cNvPr id="183299" name="Rectangle 3"/>
          <p:cNvSpPr>
            <a:spLocks noGrp="1" noChangeArrowheads="1"/>
          </p:cNvSpPr>
          <p:nvPr>
            <p:ph idx="1"/>
          </p:nvPr>
        </p:nvSpPr>
        <p:spPr>
          <a:xfrm>
            <a:off x="400050" y="1420812"/>
            <a:ext cx="7848600" cy="4789487"/>
          </a:xfrm>
        </p:spPr>
        <p:txBody>
          <a:bodyPr/>
          <a:lstStyle/>
          <a:p>
            <a:pPr eaLnBrk="1" hangingPunct="1">
              <a:defRPr/>
            </a:pPr>
            <a:r>
              <a:rPr lang="en-US" dirty="0" smtClean="0">
                <a:effectLst/>
              </a:rPr>
              <a:t>Vertical </a:t>
            </a:r>
            <a:r>
              <a:rPr lang="en-US" dirty="0">
                <a:effectLst/>
              </a:rPr>
              <a:t>market </a:t>
            </a:r>
            <a:r>
              <a:rPr lang="en-US" dirty="0" smtClean="0">
                <a:effectLst/>
              </a:rPr>
              <a:t>software: Tailored to the needs of a particular industry</a:t>
            </a:r>
          </a:p>
          <a:p>
            <a:pPr eaLnBrk="1" hangingPunct="1">
              <a:defRPr/>
            </a:pPr>
            <a:r>
              <a:rPr lang="en-US" dirty="0" smtClean="0">
                <a:effectLst/>
              </a:rPr>
              <a:t>Examples</a:t>
            </a:r>
          </a:p>
          <a:p>
            <a:pPr lvl="1" eaLnBrk="1" hangingPunct="1">
              <a:defRPr/>
            </a:pPr>
            <a:r>
              <a:rPr lang="en-US" dirty="0" smtClean="0">
                <a:effectLst/>
              </a:rPr>
              <a:t>Estimating software</a:t>
            </a:r>
          </a:p>
          <a:p>
            <a:pPr lvl="1" eaLnBrk="1" hangingPunct="1">
              <a:defRPr/>
            </a:pPr>
            <a:r>
              <a:rPr lang="en-US" dirty="0" smtClean="0">
                <a:effectLst/>
              </a:rPr>
              <a:t>Property management software</a:t>
            </a:r>
          </a:p>
          <a:p>
            <a:pPr lvl="1" eaLnBrk="1" hangingPunct="1">
              <a:defRPr/>
            </a:pPr>
            <a:r>
              <a:rPr lang="en-US" dirty="0" smtClean="0">
                <a:effectLst/>
              </a:rPr>
              <a:t>Scheduling and dispatching software</a:t>
            </a:r>
            <a:endParaRPr lang="en-US" dirty="0">
              <a:effectLst/>
            </a:endParaRPr>
          </a:p>
          <a:p>
            <a:pPr eaLnBrk="1" hangingPunct="1">
              <a:defRPr/>
            </a:pPr>
            <a:r>
              <a:rPr lang="en-US" dirty="0" smtClean="0">
                <a:effectLst/>
              </a:rPr>
              <a:t>Proprietary software can be custom developed for a company </a:t>
            </a:r>
            <a:endParaRPr lang="en-US" dirty="0">
              <a:effectLst/>
            </a:endParaRPr>
          </a:p>
          <a:p>
            <a:pPr lvl="1" eaLnBrk="1" hangingPunct="1">
              <a:defRPr/>
            </a:pPr>
            <a:endParaRPr lang="en-US" sz="2400" dirty="0">
              <a:effectLst/>
            </a:endParaRPr>
          </a:p>
        </p:txBody>
      </p:sp>
      <p:sp>
        <p:nvSpPr>
          <p:cNvPr id="92161" name="Slide Number Placeholder 5"/>
          <p:cNvSpPr>
            <a:spLocks noGrp="1"/>
          </p:cNvSpPr>
          <p:nvPr>
            <p:ph type="sldNum" sz="quarter" idx="12"/>
          </p:nvPr>
        </p:nvSpPr>
        <p:spPr>
          <a:noFill/>
        </p:spPr>
        <p:txBody>
          <a:bodyPr>
            <a:normAutofit/>
          </a:bodyPr>
          <a:lstStyle/>
          <a:p>
            <a:fld id="{98346B47-7448-4F67-8FFA-3C7E296DC66C}" type="slidenum">
              <a:rPr lang="en-US" smtClean="0"/>
              <a:pPr/>
              <a:t>36</a:t>
            </a:fld>
            <a:endParaRPr lang="en-US" b="1"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pPr eaLnBrk="1" hangingPunct="1">
              <a:defRPr/>
            </a:pPr>
            <a:r>
              <a:rPr lang="en-US" dirty="0"/>
              <a:t>Computer-Aided </a:t>
            </a:r>
            <a:r>
              <a:rPr lang="en-US" dirty="0" smtClean="0"/>
              <a:t>Design </a:t>
            </a:r>
            <a:r>
              <a:rPr lang="en-US" dirty="0"/>
              <a:t>Software</a:t>
            </a:r>
          </a:p>
        </p:txBody>
      </p:sp>
      <p:sp>
        <p:nvSpPr>
          <p:cNvPr id="104451" name="Rectangle 3"/>
          <p:cNvSpPr>
            <a:spLocks noGrp="1" noChangeArrowheads="1"/>
          </p:cNvSpPr>
          <p:nvPr>
            <p:ph type="body" sz="half" idx="1"/>
          </p:nvPr>
        </p:nvSpPr>
        <p:spPr>
          <a:xfrm>
            <a:off x="457200" y="1847850"/>
            <a:ext cx="7848600" cy="4278313"/>
          </a:xfrm>
        </p:spPr>
        <p:txBody>
          <a:bodyPr/>
          <a:lstStyle/>
          <a:p>
            <a:pPr eaLnBrk="1" hangingPunct="1">
              <a:defRPr/>
            </a:pPr>
            <a:r>
              <a:rPr lang="en-US" dirty="0" smtClean="0">
                <a:effectLst/>
              </a:rPr>
              <a:t>Used to create 3D models</a:t>
            </a:r>
          </a:p>
          <a:p>
            <a:pPr eaLnBrk="1" hangingPunct="1">
              <a:defRPr/>
            </a:pPr>
            <a:r>
              <a:rPr lang="en-US" dirty="0" smtClean="0">
                <a:effectLst/>
              </a:rPr>
              <a:t>Applications for architecture, automotive, aerospace, and medical engineering industries</a:t>
            </a:r>
          </a:p>
          <a:p>
            <a:pPr eaLnBrk="1" hangingPunct="1">
              <a:defRPr/>
            </a:pPr>
            <a:r>
              <a:rPr lang="en-US" dirty="0" smtClean="0">
                <a:effectLst/>
              </a:rPr>
              <a:t>Example: Autodesk’s AutoCAD</a:t>
            </a:r>
            <a:endParaRPr lang="en-US" sz="2400" dirty="0" smtClean="0">
              <a:effectLst/>
            </a:endParaRPr>
          </a:p>
        </p:txBody>
      </p:sp>
      <p:sp>
        <p:nvSpPr>
          <p:cNvPr id="94209" name="Slide Number Placeholder 6"/>
          <p:cNvSpPr>
            <a:spLocks noGrp="1"/>
          </p:cNvSpPr>
          <p:nvPr>
            <p:ph type="sldNum" sz="quarter" idx="12"/>
          </p:nvPr>
        </p:nvSpPr>
        <p:spPr>
          <a:noFill/>
        </p:spPr>
        <p:txBody>
          <a:bodyPr>
            <a:normAutofit/>
          </a:bodyPr>
          <a:lstStyle/>
          <a:p>
            <a:fld id="{91793139-21B3-4D7A-B351-10098C1E7E07}" type="slidenum">
              <a:rPr lang="en-US" smtClean="0"/>
              <a:pPr/>
              <a:t>37</a:t>
            </a:fld>
            <a:endParaRPr lang="en-US" b="1"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dirty="0"/>
              <a:t>Getting Help with Software</a:t>
            </a:r>
          </a:p>
        </p:txBody>
      </p:sp>
      <p:sp>
        <p:nvSpPr>
          <p:cNvPr id="116739" name="Rectangle 3"/>
          <p:cNvSpPr>
            <a:spLocks noGrp="1" noChangeArrowheads="1"/>
          </p:cNvSpPr>
          <p:nvPr>
            <p:ph type="body" sz="half" idx="1"/>
          </p:nvPr>
        </p:nvSpPr>
        <p:spPr>
          <a:xfrm>
            <a:off x="457200" y="1600200"/>
            <a:ext cx="3543300" cy="4722779"/>
          </a:xfrm>
        </p:spPr>
        <p:txBody>
          <a:bodyPr/>
          <a:lstStyle/>
          <a:p>
            <a:pPr eaLnBrk="1" hangingPunct="1">
              <a:defRPr/>
            </a:pPr>
            <a:r>
              <a:rPr lang="en-US" dirty="0" smtClean="0">
                <a:effectLst/>
              </a:rPr>
              <a:t>Types of help</a:t>
            </a:r>
          </a:p>
          <a:p>
            <a:pPr lvl="1" eaLnBrk="1" hangingPunct="1">
              <a:defRPr/>
            </a:pPr>
            <a:r>
              <a:rPr lang="en-US" dirty="0" smtClean="0">
                <a:effectLst/>
              </a:rPr>
              <a:t>Frequently asked questions (</a:t>
            </a:r>
            <a:r>
              <a:rPr lang="en-US" dirty="0" err="1" smtClean="0">
                <a:effectLst/>
              </a:rPr>
              <a:t>FAQs</a:t>
            </a:r>
            <a:r>
              <a:rPr lang="en-US" dirty="0" smtClean="0">
                <a:effectLst/>
              </a:rPr>
              <a:t>)</a:t>
            </a:r>
          </a:p>
          <a:p>
            <a:pPr lvl="1" eaLnBrk="1" hangingPunct="1">
              <a:defRPr/>
            </a:pPr>
            <a:r>
              <a:rPr lang="en-US" dirty="0" smtClean="0">
                <a:effectLst/>
              </a:rPr>
              <a:t>Online help </a:t>
            </a:r>
            <a:br>
              <a:rPr lang="en-US" dirty="0" smtClean="0">
                <a:effectLst/>
              </a:rPr>
            </a:br>
            <a:r>
              <a:rPr lang="en-US" dirty="0" smtClean="0">
                <a:effectLst/>
              </a:rPr>
              <a:t>and support</a:t>
            </a:r>
          </a:p>
          <a:p>
            <a:pPr lvl="1" eaLnBrk="1" hangingPunct="1">
              <a:defRPr/>
            </a:pPr>
            <a:r>
              <a:rPr lang="en-US" dirty="0" smtClean="0">
                <a:effectLst/>
              </a:rPr>
              <a:t>ScreenTips</a:t>
            </a:r>
          </a:p>
          <a:p>
            <a:pPr lvl="1" eaLnBrk="1" hangingPunct="1">
              <a:defRPr/>
            </a:pPr>
            <a:r>
              <a:rPr lang="en-US" dirty="0" smtClean="0">
                <a:effectLst/>
              </a:rPr>
              <a:t>MS Office integrated help</a:t>
            </a:r>
          </a:p>
        </p:txBody>
      </p:sp>
      <p:sp>
        <p:nvSpPr>
          <p:cNvPr id="96257" name="Slide Number Placeholder 6"/>
          <p:cNvSpPr>
            <a:spLocks noGrp="1"/>
          </p:cNvSpPr>
          <p:nvPr>
            <p:ph type="sldNum" sz="quarter" idx="12"/>
          </p:nvPr>
        </p:nvSpPr>
        <p:spPr>
          <a:noFill/>
        </p:spPr>
        <p:txBody>
          <a:bodyPr>
            <a:normAutofit/>
          </a:bodyPr>
          <a:lstStyle/>
          <a:p>
            <a:fld id="{E6F2C67A-C5D7-4FC1-BFB5-37A192039CE1}" type="slidenum">
              <a:rPr lang="en-US" smtClean="0"/>
              <a:pPr/>
              <a:t>38</a:t>
            </a:fld>
            <a:endParaRPr lang="en-US" b="1" smtClean="0"/>
          </a:p>
        </p:txBody>
      </p:sp>
      <p:sp>
        <p:nvSpPr>
          <p:cNvPr id="96258" name="Rectangle 8"/>
          <p:cNvSpPr>
            <a:spLocks noChangeArrowheads="1"/>
          </p:cNvSpPr>
          <p:nvPr/>
        </p:nvSpPr>
        <p:spPr bwMode="auto">
          <a:xfrm>
            <a:off x="4800600" y="2209800"/>
            <a:ext cx="3810000" cy="381000"/>
          </a:xfrm>
          <a:prstGeom prst="rect">
            <a:avLst/>
          </a:prstGeom>
          <a:solidFill>
            <a:schemeClr val="bg1"/>
          </a:solidFill>
          <a:ln w="9525" algn="ctr">
            <a:noFill/>
            <a:miter lim="800000"/>
            <a:headEnd/>
            <a:tailEnd/>
          </a:ln>
        </p:spPr>
        <p:txBody>
          <a:bodyPr wrap="none" anchor="ctr"/>
          <a:lstStyle/>
          <a:p>
            <a:pPr algn="ctr"/>
            <a:endParaRPr lang="en-US"/>
          </a:p>
        </p:txBody>
      </p:sp>
      <p:sp>
        <p:nvSpPr>
          <p:cNvPr id="96259" name="Rectangle 7"/>
          <p:cNvSpPr>
            <a:spLocks noChangeArrowheads="1"/>
          </p:cNvSpPr>
          <p:nvPr/>
        </p:nvSpPr>
        <p:spPr bwMode="auto">
          <a:xfrm>
            <a:off x="6553200" y="2438400"/>
            <a:ext cx="1981200" cy="2514600"/>
          </a:xfrm>
          <a:prstGeom prst="rect">
            <a:avLst/>
          </a:prstGeom>
          <a:solidFill>
            <a:schemeClr val="bg1"/>
          </a:solidFill>
          <a:ln w="9525" algn="ctr">
            <a:noFill/>
            <a:miter lim="800000"/>
            <a:headEnd/>
            <a:tailEnd/>
          </a:ln>
        </p:spPr>
        <p:txBody>
          <a:bodyPr wrap="none" anchor="ctr"/>
          <a:lstStyle/>
          <a:p>
            <a:pPr algn="ctr"/>
            <a:endParaRPr lang="en-US"/>
          </a:p>
        </p:txBody>
      </p:sp>
      <p:pic>
        <p:nvPicPr>
          <p:cNvPr id="2" name="Picture 1"/>
          <p:cNvPicPr>
            <a:picLocks noChangeAspect="1"/>
          </p:cNvPicPr>
          <p:nvPr/>
        </p:nvPicPr>
        <p:blipFill>
          <a:blip r:embed="rId3" cstate="print">
            <a:extLst/>
          </a:blip>
          <a:stretch>
            <a:fillRect/>
          </a:stretch>
        </p:blipFill>
        <p:spPr>
          <a:xfrm>
            <a:off x="4261757" y="2484773"/>
            <a:ext cx="4647547" cy="2472246"/>
          </a:xfrm>
          <a:prstGeom prst="rect">
            <a:avLst/>
          </a:prstGeo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US" dirty="0" smtClean="0"/>
              <a:t>Software Licenses</a:t>
            </a:r>
            <a:endParaRPr lang="en-US" dirty="0"/>
          </a:p>
        </p:txBody>
      </p:sp>
      <p:sp>
        <p:nvSpPr>
          <p:cNvPr id="8" name="Content Placeholder 7"/>
          <p:cNvSpPr>
            <a:spLocks noGrp="1"/>
          </p:cNvSpPr>
          <p:nvPr>
            <p:ph idx="1"/>
          </p:nvPr>
        </p:nvSpPr>
        <p:spPr>
          <a:xfrm>
            <a:off x="457200" y="1428750"/>
            <a:ext cx="8229600" cy="4819650"/>
          </a:xfrm>
        </p:spPr>
        <p:txBody>
          <a:bodyPr>
            <a:normAutofit lnSpcReduction="10000"/>
          </a:bodyPr>
          <a:lstStyle/>
          <a:p>
            <a:pPr eaLnBrk="1" hangingPunct="1"/>
            <a:r>
              <a:rPr lang="en-US" dirty="0" smtClean="0">
                <a:effectLst/>
              </a:rPr>
              <a:t>You buy a license, not the software itself</a:t>
            </a:r>
          </a:p>
          <a:p>
            <a:pPr eaLnBrk="1" hangingPunct="1"/>
            <a:r>
              <a:rPr lang="en-US" dirty="0" smtClean="0">
                <a:effectLst/>
              </a:rPr>
              <a:t>Check license for:</a:t>
            </a:r>
          </a:p>
          <a:p>
            <a:pPr lvl="1" eaLnBrk="1" hangingPunct="1"/>
            <a:r>
              <a:rPr lang="en-US" dirty="0" smtClean="0">
                <a:effectLst/>
              </a:rPr>
              <a:t>Ultimate owner of software</a:t>
            </a:r>
          </a:p>
          <a:p>
            <a:pPr lvl="1" eaLnBrk="1" hangingPunct="1"/>
            <a:r>
              <a:rPr lang="en-US" dirty="0" smtClean="0">
                <a:effectLst/>
              </a:rPr>
              <a:t>Number of installations allowed per license</a:t>
            </a:r>
          </a:p>
          <a:p>
            <a:pPr lvl="1" eaLnBrk="1" hangingPunct="1"/>
            <a:r>
              <a:rPr lang="en-US" dirty="0" smtClean="0">
                <a:effectLst/>
              </a:rPr>
              <a:t>Per computer, per user, or per family (Apple)?</a:t>
            </a:r>
          </a:p>
          <a:p>
            <a:pPr lvl="1" eaLnBrk="1" hangingPunct="1"/>
            <a:r>
              <a:rPr lang="en-US" dirty="0" smtClean="0">
                <a:effectLst/>
              </a:rPr>
              <a:t>Warranties</a:t>
            </a:r>
          </a:p>
          <a:p>
            <a:pPr eaLnBrk="1" hangingPunct="1"/>
            <a:r>
              <a:rPr lang="en-US" dirty="0" smtClean="0">
                <a:effectLst/>
              </a:rPr>
              <a:t>Multiuser licenses available</a:t>
            </a:r>
          </a:p>
          <a:p>
            <a:pPr lvl="1" eaLnBrk="1" hangingPunct="1"/>
            <a:r>
              <a:rPr lang="en-US" dirty="0" smtClean="0">
                <a:effectLst/>
              </a:rPr>
              <a:t>Per-seat</a:t>
            </a:r>
          </a:p>
          <a:p>
            <a:pPr lvl="1" eaLnBrk="1" hangingPunct="1"/>
            <a:r>
              <a:rPr lang="en-US" dirty="0" smtClean="0">
                <a:effectLst/>
              </a:rPr>
              <a:t>Concurrent</a:t>
            </a:r>
          </a:p>
          <a:p>
            <a:pPr eaLnBrk="1" hangingPunct="1"/>
            <a:endParaRPr lang="en-US" dirty="0" smtClean="0"/>
          </a:p>
        </p:txBody>
      </p:sp>
      <p:sp>
        <p:nvSpPr>
          <p:cNvPr id="98308" name="Slide Number Placeholder 5"/>
          <p:cNvSpPr>
            <a:spLocks noGrp="1"/>
          </p:cNvSpPr>
          <p:nvPr>
            <p:ph type="sldNum" sz="quarter" idx="12"/>
          </p:nvPr>
        </p:nvSpPr>
        <p:spPr>
          <a:noFill/>
        </p:spPr>
        <p:txBody>
          <a:bodyPr>
            <a:normAutofit/>
          </a:bodyPr>
          <a:lstStyle/>
          <a:p>
            <a:fld id="{876D1602-9693-49A4-8314-CAA8C979B89D}" type="slidenum">
              <a:rPr lang="en-US" smtClean="0"/>
              <a:pPr/>
              <a:t>39</a:t>
            </a:fld>
            <a:endParaRPr lang="en-US" b="1"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a:t>Software </a:t>
            </a:r>
          </a:p>
        </p:txBody>
      </p:sp>
      <p:sp>
        <p:nvSpPr>
          <p:cNvPr id="67587" name="Rectangle 3"/>
          <p:cNvSpPr>
            <a:spLocks noGrp="1" noChangeArrowheads="1"/>
          </p:cNvSpPr>
          <p:nvPr>
            <p:ph idx="1"/>
          </p:nvPr>
        </p:nvSpPr>
        <p:spPr>
          <a:xfrm>
            <a:off x="342900" y="1543050"/>
            <a:ext cx="8229600" cy="4743450"/>
          </a:xfrm>
        </p:spPr>
        <p:txBody>
          <a:bodyPr/>
          <a:lstStyle/>
          <a:p>
            <a:pPr eaLnBrk="1" hangingPunct="1">
              <a:lnSpc>
                <a:spcPct val="90000"/>
              </a:lnSpc>
              <a:defRPr/>
            </a:pPr>
            <a:r>
              <a:rPr lang="en-US" dirty="0" smtClean="0">
                <a:effectLst/>
              </a:rPr>
              <a:t>A set of instructions that tells the computer what to do</a:t>
            </a:r>
          </a:p>
          <a:p>
            <a:pPr eaLnBrk="1" hangingPunct="1">
              <a:lnSpc>
                <a:spcPct val="90000"/>
              </a:lnSpc>
              <a:defRPr/>
            </a:pPr>
            <a:r>
              <a:rPr lang="en-US" dirty="0" smtClean="0">
                <a:effectLst/>
              </a:rPr>
              <a:t>Two main types of software</a:t>
            </a:r>
          </a:p>
          <a:p>
            <a:pPr lvl="1" eaLnBrk="1" hangingPunct="1">
              <a:lnSpc>
                <a:spcPct val="90000"/>
              </a:lnSpc>
              <a:defRPr/>
            </a:pPr>
            <a:r>
              <a:rPr lang="en-US" dirty="0" smtClean="0">
                <a:effectLst/>
              </a:rPr>
              <a:t>System software</a:t>
            </a:r>
          </a:p>
          <a:p>
            <a:pPr lvl="1" eaLnBrk="1" hangingPunct="1">
              <a:lnSpc>
                <a:spcPct val="90000"/>
              </a:lnSpc>
              <a:defRPr/>
            </a:pPr>
            <a:r>
              <a:rPr lang="en-US" dirty="0" smtClean="0">
                <a:effectLst/>
              </a:rPr>
              <a:t>Application software</a:t>
            </a:r>
          </a:p>
        </p:txBody>
      </p:sp>
      <p:sp>
        <p:nvSpPr>
          <p:cNvPr id="33793" name="Slide Number Placeholder 5"/>
          <p:cNvSpPr>
            <a:spLocks noGrp="1"/>
          </p:cNvSpPr>
          <p:nvPr>
            <p:ph type="sldNum" sz="quarter" idx="12"/>
          </p:nvPr>
        </p:nvSpPr>
        <p:spPr>
          <a:noFill/>
        </p:spPr>
        <p:txBody>
          <a:bodyPr/>
          <a:lstStyle/>
          <a:p>
            <a:fld id="{6D7B2474-8194-4F95-8117-16D6E80F4816}" type="slidenum">
              <a:rPr lang="en-US" smtClean="0"/>
              <a:pPr/>
              <a:t>4</a:t>
            </a:fld>
            <a:endParaRPr lang="en-US" b="1" smtClean="0"/>
          </a:p>
        </p:txBody>
      </p:sp>
      <p:sp>
        <p:nvSpPr>
          <p:cNvPr id="33801" name="AutoShape 9"/>
          <p:cNvSpPr>
            <a:spLocks/>
          </p:cNvSpPr>
          <p:nvPr/>
        </p:nvSpPr>
        <p:spPr bwMode="auto">
          <a:xfrm>
            <a:off x="609600" y="4191000"/>
            <a:ext cx="3657600" cy="1981200"/>
          </a:xfrm>
          <a:prstGeom prst="borderCallout1">
            <a:avLst>
              <a:gd name="adj1" fmla="val 5769"/>
              <a:gd name="adj2" fmla="val -2083"/>
              <a:gd name="adj3" fmla="val -7694"/>
              <a:gd name="adj4" fmla="val -2083"/>
            </a:avLst>
          </a:prstGeom>
          <a:noFill/>
          <a:ln w="9525" algn="ctr">
            <a:noFill/>
            <a:miter lim="800000"/>
            <a:headEnd/>
            <a:tailEnd/>
          </a:ln>
        </p:spPr>
        <p:txBody>
          <a:bodyPr anchor="ctr"/>
          <a:lstStyle/>
          <a:p>
            <a:pPr algn="ctr"/>
            <a:endParaRPr lang="en-US"/>
          </a:p>
        </p:txBody>
      </p:sp>
      <p:sp>
        <p:nvSpPr>
          <p:cNvPr id="33802" name="AutoShape 10"/>
          <p:cNvSpPr>
            <a:spLocks/>
          </p:cNvSpPr>
          <p:nvPr/>
        </p:nvSpPr>
        <p:spPr bwMode="auto">
          <a:xfrm>
            <a:off x="457200" y="4152900"/>
            <a:ext cx="3886200" cy="1943100"/>
          </a:xfrm>
          <a:prstGeom prst="borderCallout1">
            <a:avLst>
              <a:gd name="adj1" fmla="val 5884"/>
              <a:gd name="adj2" fmla="val -1963"/>
              <a:gd name="adj3" fmla="val -9806"/>
              <a:gd name="adj4" fmla="val -1963"/>
            </a:avLst>
          </a:prstGeom>
          <a:noFill/>
          <a:ln w="9525" algn="ctr">
            <a:noFill/>
            <a:miter lim="800000"/>
            <a:headEnd/>
            <a:tailEnd/>
          </a:ln>
        </p:spPr>
        <p:txBody>
          <a:bodyPr anchor="ctr"/>
          <a:lstStyle/>
          <a:p>
            <a:pPr algn="ctr"/>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title"/>
          </p:nvPr>
        </p:nvSpPr>
        <p:spPr/>
        <p:txBody>
          <a:bodyPr/>
          <a:lstStyle/>
          <a:p>
            <a:pPr eaLnBrk="1" hangingPunct="1">
              <a:defRPr/>
            </a:pPr>
            <a:r>
              <a:rPr lang="en-US" dirty="0" smtClean="0"/>
              <a:t>Acquiring </a:t>
            </a:r>
            <a:r>
              <a:rPr lang="en-US" dirty="0"/>
              <a:t>Software</a:t>
            </a:r>
          </a:p>
        </p:txBody>
      </p:sp>
      <p:sp>
        <p:nvSpPr>
          <p:cNvPr id="117764" name="Rectangle 4"/>
          <p:cNvSpPr>
            <a:spLocks noGrp="1" noChangeArrowheads="1"/>
          </p:cNvSpPr>
          <p:nvPr>
            <p:ph type="body" sz="half" idx="1"/>
          </p:nvPr>
        </p:nvSpPr>
        <p:spPr>
          <a:xfrm>
            <a:off x="476250" y="1466850"/>
            <a:ext cx="8180962" cy="4972050"/>
          </a:xfrm>
        </p:spPr>
        <p:txBody>
          <a:bodyPr>
            <a:normAutofit lnSpcReduction="10000"/>
          </a:bodyPr>
          <a:lstStyle/>
          <a:p>
            <a:pPr eaLnBrk="1" hangingPunct="1">
              <a:lnSpc>
                <a:spcPct val="90000"/>
              </a:lnSpc>
            </a:pPr>
            <a:r>
              <a:rPr lang="en-US" dirty="0" smtClean="0">
                <a:effectLst/>
              </a:rPr>
              <a:t>Software can be purchased </a:t>
            </a:r>
          </a:p>
          <a:p>
            <a:pPr lvl="1" eaLnBrk="1" hangingPunct="1">
              <a:lnSpc>
                <a:spcPct val="90000"/>
              </a:lnSpc>
            </a:pPr>
            <a:r>
              <a:rPr lang="en-US" dirty="0" smtClean="0">
                <a:effectLst/>
              </a:rPr>
              <a:t>Through retail stores</a:t>
            </a:r>
          </a:p>
          <a:p>
            <a:pPr lvl="1" eaLnBrk="1" hangingPunct="1">
              <a:lnSpc>
                <a:spcPct val="90000"/>
              </a:lnSpc>
            </a:pPr>
            <a:r>
              <a:rPr lang="en-US" dirty="0" smtClean="0">
                <a:effectLst/>
              </a:rPr>
              <a:t>Online</a:t>
            </a:r>
          </a:p>
          <a:p>
            <a:pPr lvl="1" eaLnBrk="1" hangingPunct="1">
              <a:lnSpc>
                <a:spcPct val="90000"/>
              </a:lnSpc>
            </a:pPr>
            <a:r>
              <a:rPr lang="en-US" dirty="0" smtClean="0">
                <a:effectLst/>
              </a:rPr>
              <a:t>By mail order </a:t>
            </a:r>
          </a:p>
          <a:p>
            <a:pPr eaLnBrk="1" hangingPunct="1">
              <a:lnSpc>
                <a:spcPct val="90000"/>
              </a:lnSpc>
            </a:pPr>
            <a:r>
              <a:rPr lang="en-US" dirty="0" smtClean="0">
                <a:effectLst/>
              </a:rPr>
              <a:t>Preinstalled software </a:t>
            </a:r>
          </a:p>
          <a:p>
            <a:pPr eaLnBrk="1" hangingPunct="1">
              <a:lnSpc>
                <a:spcPct val="90000"/>
              </a:lnSpc>
            </a:pPr>
            <a:r>
              <a:rPr lang="en-US" altLang="ja-JP" dirty="0" smtClean="0">
                <a:effectLst/>
                <a:ea typeface="ＭＳ Ｐゴシック"/>
                <a:cs typeface="ＭＳ Ｐゴシック"/>
              </a:rPr>
              <a:t>Web-based application software</a:t>
            </a:r>
          </a:p>
          <a:p>
            <a:pPr lvl="1" eaLnBrk="1" hangingPunct="1">
              <a:lnSpc>
                <a:spcPct val="90000"/>
              </a:lnSpc>
            </a:pPr>
            <a:r>
              <a:rPr lang="en-US" altLang="ja-JP" dirty="0" smtClean="0">
                <a:effectLst/>
                <a:ea typeface="ＭＳ Ｐゴシック"/>
                <a:cs typeface="ＭＳ Ｐゴシック"/>
              </a:rPr>
              <a:t>Hosted on a Web site </a:t>
            </a:r>
          </a:p>
          <a:p>
            <a:pPr lvl="1" eaLnBrk="1" hangingPunct="1">
              <a:lnSpc>
                <a:spcPct val="90000"/>
              </a:lnSpc>
            </a:pPr>
            <a:r>
              <a:rPr lang="en-US" altLang="ja-JP" dirty="0" smtClean="0">
                <a:effectLst/>
                <a:ea typeface="ＭＳ Ｐゴシック"/>
                <a:cs typeface="ＭＳ Ｐゴシック"/>
              </a:rPr>
              <a:t>Requires no installation on your computer </a:t>
            </a:r>
          </a:p>
          <a:p>
            <a:pPr eaLnBrk="1" hangingPunct="1">
              <a:lnSpc>
                <a:spcPct val="90000"/>
              </a:lnSpc>
            </a:pPr>
            <a:r>
              <a:rPr lang="en-US" dirty="0" smtClean="0">
                <a:effectLst/>
              </a:rPr>
              <a:t>Discounted software</a:t>
            </a:r>
          </a:p>
          <a:p>
            <a:pPr eaLnBrk="1" hangingPunct="1">
              <a:lnSpc>
                <a:spcPct val="90000"/>
              </a:lnSpc>
            </a:pPr>
            <a:r>
              <a:rPr lang="en-US" dirty="0" smtClean="0">
                <a:effectLst/>
                <a:ea typeface="ＭＳ Ｐゴシック"/>
                <a:cs typeface="ＭＳ Ｐゴシック"/>
              </a:rPr>
              <a:t>Custom-developed software</a:t>
            </a:r>
          </a:p>
        </p:txBody>
      </p:sp>
      <p:sp>
        <p:nvSpPr>
          <p:cNvPr id="100353" name="Slide Number Placeholder 6"/>
          <p:cNvSpPr>
            <a:spLocks noGrp="1"/>
          </p:cNvSpPr>
          <p:nvPr>
            <p:ph type="sldNum" sz="quarter" idx="12"/>
          </p:nvPr>
        </p:nvSpPr>
        <p:spPr>
          <a:noFill/>
        </p:spPr>
        <p:txBody>
          <a:bodyPr>
            <a:normAutofit/>
          </a:bodyPr>
          <a:lstStyle/>
          <a:p>
            <a:fld id="{BC69EE2D-757B-4BEE-AB22-484F1595E0A8}" type="slidenum">
              <a:rPr lang="en-US" smtClean="0"/>
              <a:pPr/>
              <a:t>40</a:t>
            </a:fld>
            <a:endParaRPr lang="en-US" b="1"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defRPr/>
            </a:pPr>
            <a:r>
              <a:rPr lang="en-US" dirty="0"/>
              <a:t>Freeware and Shareware</a:t>
            </a:r>
          </a:p>
        </p:txBody>
      </p:sp>
      <p:sp>
        <p:nvSpPr>
          <p:cNvPr id="140291" name="Rectangle 3"/>
          <p:cNvSpPr>
            <a:spLocks noGrp="1" noChangeArrowheads="1"/>
          </p:cNvSpPr>
          <p:nvPr>
            <p:ph type="body" sz="half" idx="1"/>
          </p:nvPr>
        </p:nvSpPr>
        <p:spPr>
          <a:xfrm>
            <a:off x="457200" y="1600200"/>
            <a:ext cx="8305800" cy="4419600"/>
          </a:xfrm>
        </p:spPr>
        <p:txBody>
          <a:bodyPr/>
          <a:lstStyle/>
          <a:p>
            <a:pPr eaLnBrk="1" hangingPunct="1">
              <a:defRPr/>
            </a:pPr>
            <a:r>
              <a:rPr lang="en-US" dirty="0">
                <a:effectLst/>
              </a:rPr>
              <a:t>Freeware: Copyrighted software you can </a:t>
            </a:r>
            <a:r>
              <a:rPr lang="en-US" dirty="0" smtClean="0">
                <a:effectLst/>
              </a:rPr>
              <a:t>use for free</a:t>
            </a:r>
            <a:endParaRPr lang="en-US" dirty="0">
              <a:effectLst/>
            </a:endParaRPr>
          </a:p>
          <a:p>
            <a:pPr eaLnBrk="1" hangingPunct="1">
              <a:defRPr/>
            </a:pPr>
            <a:r>
              <a:rPr lang="en-US" dirty="0">
                <a:effectLst/>
              </a:rPr>
              <a:t>Beta versions: Programs still under development </a:t>
            </a:r>
          </a:p>
          <a:p>
            <a:pPr eaLnBrk="1" hangingPunct="1">
              <a:defRPr/>
            </a:pPr>
            <a:r>
              <a:rPr lang="en-US" dirty="0">
                <a:effectLst/>
              </a:rPr>
              <a:t>Shareware: Software that allows users to run it for a limited time </a:t>
            </a:r>
            <a:r>
              <a:rPr lang="en-US" dirty="0" smtClean="0">
                <a:effectLst/>
              </a:rPr>
              <a:t>for free</a:t>
            </a:r>
            <a:endParaRPr lang="en-US" dirty="0">
              <a:effectLst/>
            </a:endParaRPr>
          </a:p>
          <a:p>
            <a:pPr eaLnBrk="1" hangingPunct="1">
              <a:defRPr/>
            </a:pPr>
            <a:r>
              <a:rPr lang="en-US" dirty="0">
                <a:effectLst/>
              </a:rPr>
              <a:t>Open </a:t>
            </a:r>
            <a:r>
              <a:rPr lang="en-US" dirty="0" smtClean="0">
                <a:effectLst/>
              </a:rPr>
              <a:t>source: F</a:t>
            </a:r>
            <a:r>
              <a:rPr lang="en-US" altLang="ja-JP" dirty="0" smtClean="0">
                <a:effectLst/>
                <a:ea typeface="ＭＳ Ｐゴシック" charset="-128"/>
              </a:rPr>
              <a:t>ree </a:t>
            </a:r>
            <a:r>
              <a:rPr lang="en-US" altLang="ja-JP" dirty="0">
                <a:effectLst/>
                <a:ea typeface="ＭＳ Ｐゴシック" charset="-128"/>
              </a:rPr>
              <a:t>to use</a:t>
            </a:r>
            <a:endParaRPr lang="en-US" dirty="0">
              <a:effectLst/>
            </a:endParaRPr>
          </a:p>
        </p:txBody>
      </p:sp>
      <p:sp>
        <p:nvSpPr>
          <p:cNvPr id="102401" name="Slide Number Placeholder 6"/>
          <p:cNvSpPr>
            <a:spLocks noGrp="1"/>
          </p:cNvSpPr>
          <p:nvPr>
            <p:ph type="sldNum" sz="quarter" idx="12"/>
          </p:nvPr>
        </p:nvSpPr>
        <p:spPr>
          <a:noFill/>
        </p:spPr>
        <p:txBody>
          <a:bodyPr>
            <a:normAutofit/>
          </a:bodyPr>
          <a:lstStyle/>
          <a:p>
            <a:fld id="{0D0A1C27-6534-4FE3-A1BA-7243E573EC95}" type="slidenum">
              <a:rPr lang="en-US" smtClean="0"/>
              <a:pPr/>
              <a:t>41</a:t>
            </a:fld>
            <a:endParaRPr lang="en-US" b="1"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dirty="0"/>
              <a:t>Software Versions </a:t>
            </a:r>
          </a:p>
        </p:txBody>
      </p:sp>
      <p:sp>
        <p:nvSpPr>
          <p:cNvPr id="118787" name="Rectangle 3"/>
          <p:cNvSpPr>
            <a:spLocks noGrp="1" noChangeArrowheads="1"/>
          </p:cNvSpPr>
          <p:nvPr>
            <p:ph idx="1"/>
          </p:nvPr>
        </p:nvSpPr>
        <p:spPr>
          <a:xfrm>
            <a:off x="304800" y="1600200"/>
            <a:ext cx="8305800" cy="4495800"/>
          </a:xfrm>
        </p:spPr>
        <p:txBody>
          <a:bodyPr/>
          <a:lstStyle/>
          <a:p>
            <a:pPr eaLnBrk="1" hangingPunct="1"/>
            <a:r>
              <a:rPr lang="en-US" dirty="0" smtClean="0">
                <a:effectLst/>
              </a:rPr>
              <a:t>Numbers are used to represent major and minor upgrades</a:t>
            </a:r>
          </a:p>
          <a:p>
            <a:pPr lvl="1" eaLnBrk="1" hangingPunct="1"/>
            <a:r>
              <a:rPr lang="en-US" dirty="0" smtClean="0">
                <a:effectLst/>
              </a:rPr>
              <a:t>Major upgrade: Version 2.0</a:t>
            </a:r>
          </a:p>
          <a:p>
            <a:pPr lvl="1" eaLnBrk="1" hangingPunct="1"/>
            <a:r>
              <a:rPr lang="en-US" dirty="0" smtClean="0">
                <a:effectLst/>
              </a:rPr>
              <a:t>Minor upgrade: Version 2.1</a:t>
            </a:r>
          </a:p>
          <a:p>
            <a:pPr eaLnBrk="1" hangingPunct="1"/>
            <a:r>
              <a:rPr lang="it-IT" dirty="0" smtClean="0">
                <a:effectLst/>
              </a:rPr>
              <a:t>Years (Microsoft Office 2010) and letters (WordPerfect Office X3) are also used</a:t>
            </a:r>
          </a:p>
          <a:p>
            <a:pPr eaLnBrk="1" hangingPunct="1"/>
            <a:r>
              <a:rPr lang="it-IT" dirty="0" smtClean="0">
                <a:effectLst/>
              </a:rPr>
              <a:t>When an upgrade is released, consider if it is cost-effective to purchase it</a:t>
            </a:r>
          </a:p>
        </p:txBody>
      </p:sp>
      <p:sp>
        <p:nvSpPr>
          <p:cNvPr id="104449" name="Slide Number Placeholder 5"/>
          <p:cNvSpPr>
            <a:spLocks noGrp="1"/>
          </p:cNvSpPr>
          <p:nvPr>
            <p:ph type="sldNum" sz="quarter" idx="12"/>
          </p:nvPr>
        </p:nvSpPr>
        <p:spPr>
          <a:noFill/>
        </p:spPr>
        <p:txBody>
          <a:bodyPr>
            <a:normAutofit/>
          </a:bodyPr>
          <a:lstStyle/>
          <a:p>
            <a:fld id="{DCC5F644-E1DC-4CE2-B56F-7D7C0A215F2C}" type="slidenum">
              <a:rPr lang="en-US" smtClean="0"/>
              <a:pPr/>
              <a:t>42</a:t>
            </a:fld>
            <a:endParaRPr lang="en-US" b="1"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defRPr/>
            </a:pPr>
            <a:r>
              <a:rPr lang="en-US" dirty="0" smtClean="0"/>
              <a:t>System </a:t>
            </a:r>
            <a:r>
              <a:rPr lang="en-US" dirty="0"/>
              <a:t>Requirements</a:t>
            </a:r>
          </a:p>
        </p:txBody>
      </p:sp>
      <p:sp>
        <p:nvSpPr>
          <p:cNvPr id="146435" name="Rectangle 3"/>
          <p:cNvSpPr>
            <a:spLocks noGrp="1" noChangeArrowheads="1"/>
          </p:cNvSpPr>
          <p:nvPr>
            <p:ph idx="1"/>
          </p:nvPr>
        </p:nvSpPr>
        <p:spPr/>
        <p:txBody>
          <a:bodyPr/>
          <a:lstStyle/>
          <a:p>
            <a:pPr eaLnBrk="1" hangingPunct="1"/>
            <a:r>
              <a:rPr lang="en-US" dirty="0" smtClean="0">
                <a:effectLst/>
              </a:rPr>
              <a:t>Minimum standards for the operating system, processor, RAM, and hard drive capacity</a:t>
            </a:r>
          </a:p>
          <a:p>
            <a:pPr eaLnBrk="1" hangingPunct="1"/>
            <a:r>
              <a:rPr lang="en-US" dirty="0" smtClean="0">
                <a:effectLst/>
              </a:rPr>
              <a:t>Specifications for video card, monitor, CD drive, and other peripherals</a:t>
            </a:r>
          </a:p>
          <a:p>
            <a:pPr eaLnBrk="1" hangingPunct="1"/>
            <a:r>
              <a:rPr lang="en-US" dirty="0" smtClean="0">
                <a:effectLst/>
              </a:rPr>
              <a:t>Need sufficient storage, memory capacity, and processing capabilities</a:t>
            </a:r>
          </a:p>
        </p:txBody>
      </p:sp>
      <p:sp>
        <p:nvSpPr>
          <p:cNvPr id="106497" name="Slide Number Placeholder 5"/>
          <p:cNvSpPr>
            <a:spLocks noGrp="1"/>
          </p:cNvSpPr>
          <p:nvPr>
            <p:ph type="sldNum" sz="quarter" idx="12"/>
          </p:nvPr>
        </p:nvSpPr>
        <p:spPr>
          <a:noFill/>
        </p:spPr>
        <p:txBody>
          <a:bodyPr>
            <a:normAutofit/>
          </a:bodyPr>
          <a:lstStyle/>
          <a:p>
            <a:fld id="{28D7E15C-D2F0-4BF3-B9E9-0449E1C5012C}" type="slidenum">
              <a:rPr lang="en-US" smtClean="0"/>
              <a:pPr/>
              <a:t>43</a:t>
            </a:fld>
            <a:endParaRPr lang="en-US" b="1"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a:bodyPr>
          <a:lstStyle/>
          <a:p>
            <a:pPr eaLnBrk="1" hangingPunct="1">
              <a:defRPr/>
            </a:pPr>
            <a:r>
              <a:rPr lang="en-US" dirty="0"/>
              <a:t>Installing/Uninstalling Software</a:t>
            </a:r>
            <a:endParaRPr lang="en-US" sz="4000" dirty="0"/>
          </a:p>
        </p:txBody>
      </p:sp>
      <p:sp>
        <p:nvSpPr>
          <p:cNvPr id="119811" name="Rectangle 3"/>
          <p:cNvSpPr>
            <a:spLocks noGrp="1" noChangeArrowheads="1"/>
          </p:cNvSpPr>
          <p:nvPr>
            <p:ph sz="half" idx="1"/>
          </p:nvPr>
        </p:nvSpPr>
        <p:spPr>
          <a:xfrm>
            <a:off x="457200" y="1524000"/>
            <a:ext cx="7848600" cy="4743450"/>
          </a:xfrm>
          <a:ln>
            <a:solidFill>
              <a:srgbClr val="FFFFFF"/>
            </a:solidFill>
          </a:ln>
        </p:spPr>
        <p:txBody>
          <a:bodyPr/>
          <a:lstStyle/>
          <a:p>
            <a:pPr eaLnBrk="1" hangingPunct="1">
              <a:defRPr/>
            </a:pPr>
            <a:r>
              <a:rPr lang="en-US" sz="3200" dirty="0">
                <a:effectLst/>
              </a:rPr>
              <a:t>Installing </a:t>
            </a:r>
            <a:r>
              <a:rPr lang="en-US" sz="3200" dirty="0" smtClean="0">
                <a:effectLst/>
              </a:rPr>
              <a:t>software from CD or DVD</a:t>
            </a:r>
            <a:endParaRPr lang="en-US" sz="3200" dirty="0">
              <a:effectLst/>
            </a:endParaRPr>
          </a:p>
          <a:p>
            <a:pPr lvl="1" eaLnBrk="1" hangingPunct="1">
              <a:defRPr/>
            </a:pPr>
            <a:r>
              <a:rPr lang="en-US" sz="2800" dirty="0">
                <a:effectLst/>
              </a:rPr>
              <a:t>Installation wizard</a:t>
            </a:r>
          </a:p>
          <a:p>
            <a:pPr lvl="1" eaLnBrk="1" hangingPunct="1">
              <a:defRPr/>
            </a:pPr>
            <a:r>
              <a:rPr lang="en-US" sz="2800" dirty="0" smtClean="0">
                <a:effectLst/>
              </a:rPr>
              <a:t>Choose full or custom </a:t>
            </a:r>
            <a:r>
              <a:rPr lang="en-US" sz="2800" dirty="0">
                <a:effectLst/>
              </a:rPr>
              <a:t>installation</a:t>
            </a:r>
          </a:p>
          <a:p>
            <a:pPr eaLnBrk="1" hangingPunct="1">
              <a:defRPr/>
            </a:pPr>
            <a:r>
              <a:rPr lang="en-US" sz="3200" dirty="0">
                <a:effectLst/>
              </a:rPr>
              <a:t>Downloading software from the </a:t>
            </a:r>
            <a:r>
              <a:rPr lang="en-US" sz="3200" dirty="0" smtClean="0">
                <a:effectLst/>
              </a:rPr>
              <a:t>Web</a:t>
            </a:r>
          </a:p>
          <a:p>
            <a:pPr lvl="1" eaLnBrk="1" hangingPunct="1">
              <a:defRPr/>
            </a:pPr>
            <a:r>
              <a:rPr lang="en-US" sz="2800" dirty="0" smtClean="0">
                <a:effectLst/>
              </a:rPr>
              <a:t>Unzip files</a:t>
            </a:r>
          </a:p>
          <a:p>
            <a:pPr lvl="1" eaLnBrk="1" hangingPunct="1">
              <a:defRPr/>
            </a:pPr>
            <a:r>
              <a:rPr lang="en-US" sz="2800" dirty="0" smtClean="0">
                <a:effectLst/>
              </a:rPr>
              <a:t>Launch setup program </a:t>
            </a:r>
            <a:endParaRPr lang="en-US" sz="2800" dirty="0">
              <a:effectLst/>
            </a:endParaRPr>
          </a:p>
          <a:p>
            <a:pPr eaLnBrk="1" hangingPunct="1">
              <a:defRPr/>
            </a:pPr>
            <a:r>
              <a:rPr lang="en-US" sz="3200" dirty="0">
                <a:effectLst/>
              </a:rPr>
              <a:t>Uninstalling software</a:t>
            </a:r>
          </a:p>
          <a:p>
            <a:pPr lvl="1" eaLnBrk="1" hangingPunct="1">
              <a:defRPr/>
            </a:pPr>
            <a:r>
              <a:rPr lang="en-US" sz="2800" dirty="0" smtClean="0">
                <a:effectLst/>
              </a:rPr>
              <a:t>Software </a:t>
            </a:r>
            <a:r>
              <a:rPr lang="en-US" sz="2800" dirty="0">
                <a:effectLst/>
              </a:rPr>
              <a:t>uninstall utility</a:t>
            </a:r>
          </a:p>
        </p:txBody>
      </p:sp>
      <p:sp>
        <p:nvSpPr>
          <p:cNvPr id="108545" name="Slide Number Placeholder 6"/>
          <p:cNvSpPr>
            <a:spLocks noGrp="1"/>
          </p:cNvSpPr>
          <p:nvPr>
            <p:ph type="sldNum" sz="quarter" idx="12"/>
          </p:nvPr>
        </p:nvSpPr>
        <p:spPr>
          <a:noFill/>
        </p:spPr>
        <p:txBody>
          <a:bodyPr>
            <a:normAutofit/>
          </a:bodyPr>
          <a:lstStyle/>
          <a:p>
            <a:fld id="{8C213CCB-802B-4F6F-929D-8CD7F781B20C}" type="slidenum">
              <a:rPr lang="en-US" smtClean="0"/>
              <a:pPr/>
              <a:t>44</a:t>
            </a:fld>
            <a:endParaRPr lang="en-US" b="1"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533400"/>
            <a:ext cx="8229600" cy="1143000"/>
          </a:xfrm>
        </p:spPr>
        <p:txBody>
          <a:bodyPr>
            <a:normAutofit fontScale="90000"/>
          </a:bodyPr>
          <a:lstStyle/>
          <a:p>
            <a:pPr eaLnBrk="1" hangingPunct="1">
              <a:defRPr/>
            </a:pPr>
            <a:r>
              <a:rPr lang="en-US" dirty="0"/>
              <a:t>System Software vs. </a:t>
            </a:r>
            <a:br>
              <a:rPr lang="en-US" dirty="0"/>
            </a:br>
            <a:r>
              <a:rPr lang="en-US" dirty="0"/>
              <a:t>Application Software</a:t>
            </a:r>
          </a:p>
        </p:txBody>
      </p:sp>
      <p:sp>
        <p:nvSpPr>
          <p:cNvPr id="69635" name="Rectangle 3"/>
          <p:cNvSpPr>
            <a:spLocks noGrp="1" noChangeArrowheads="1"/>
          </p:cNvSpPr>
          <p:nvPr>
            <p:ph sz="half" idx="1"/>
          </p:nvPr>
        </p:nvSpPr>
        <p:spPr>
          <a:xfrm>
            <a:off x="531813" y="2057400"/>
            <a:ext cx="3963987" cy="3962400"/>
          </a:xfrm>
          <a:ln>
            <a:solidFill>
              <a:schemeClr val="bg1"/>
            </a:solidFill>
          </a:ln>
        </p:spPr>
        <p:txBody>
          <a:bodyPr/>
          <a:lstStyle/>
          <a:p>
            <a:pPr eaLnBrk="1" hangingPunct="1">
              <a:lnSpc>
                <a:spcPct val="80000"/>
              </a:lnSpc>
              <a:buFontTx/>
              <a:buNone/>
              <a:defRPr/>
            </a:pPr>
            <a:r>
              <a:rPr lang="en-US" sz="3200" b="1" dirty="0" smtClean="0">
                <a:effectLst/>
              </a:rPr>
              <a:t>System Software</a:t>
            </a:r>
            <a:endParaRPr lang="en-US" sz="2400" b="1" dirty="0" smtClean="0">
              <a:effectLst/>
            </a:endParaRPr>
          </a:p>
          <a:p>
            <a:pPr eaLnBrk="1" hangingPunct="1">
              <a:lnSpc>
                <a:spcPct val="80000"/>
              </a:lnSpc>
              <a:defRPr/>
            </a:pPr>
            <a:r>
              <a:rPr lang="en-US" dirty="0" smtClean="0">
                <a:effectLst/>
              </a:rPr>
              <a:t>Coordinates instructions between software and hardware</a:t>
            </a:r>
          </a:p>
          <a:p>
            <a:pPr eaLnBrk="1" hangingPunct="1">
              <a:lnSpc>
                <a:spcPct val="80000"/>
              </a:lnSpc>
              <a:defRPr/>
            </a:pPr>
            <a:r>
              <a:rPr lang="en-US" dirty="0" smtClean="0">
                <a:effectLst/>
              </a:rPr>
              <a:t>Includes</a:t>
            </a:r>
          </a:p>
          <a:p>
            <a:pPr lvl="1" eaLnBrk="1" hangingPunct="1">
              <a:lnSpc>
                <a:spcPct val="80000"/>
              </a:lnSpc>
              <a:defRPr/>
            </a:pPr>
            <a:r>
              <a:rPr lang="en-US" dirty="0" smtClean="0">
                <a:effectLst/>
              </a:rPr>
              <a:t>Operating system</a:t>
            </a:r>
          </a:p>
          <a:p>
            <a:pPr lvl="1" eaLnBrk="1" hangingPunct="1">
              <a:lnSpc>
                <a:spcPct val="80000"/>
              </a:lnSpc>
              <a:defRPr/>
            </a:pPr>
            <a:r>
              <a:rPr lang="en-US" dirty="0" smtClean="0">
                <a:effectLst/>
              </a:rPr>
              <a:t>Utility programs</a:t>
            </a:r>
            <a:endParaRPr lang="en-US" sz="2000" dirty="0" smtClean="0">
              <a:effectLst/>
            </a:endParaRPr>
          </a:p>
        </p:txBody>
      </p:sp>
      <p:sp>
        <p:nvSpPr>
          <p:cNvPr id="69636" name="Rectangle 4"/>
          <p:cNvSpPr>
            <a:spLocks noGrp="1" noChangeArrowheads="1"/>
          </p:cNvSpPr>
          <p:nvPr>
            <p:ph sz="half" idx="2"/>
          </p:nvPr>
        </p:nvSpPr>
        <p:spPr>
          <a:xfrm>
            <a:off x="4572000" y="2057400"/>
            <a:ext cx="4267200" cy="4419600"/>
          </a:xfrm>
          <a:ln>
            <a:solidFill>
              <a:schemeClr val="bg1"/>
            </a:solidFill>
          </a:ln>
        </p:spPr>
        <p:txBody>
          <a:bodyPr/>
          <a:lstStyle/>
          <a:p>
            <a:pPr eaLnBrk="1" hangingPunct="1">
              <a:lnSpc>
                <a:spcPct val="80000"/>
              </a:lnSpc>
              <a:buFontTx/>
              <a:buNone/>
              <a:defRPr/>
            </a:pPr>
            <a:r>
              <a:rPr lang="en-US" sz="3200" b="1" dirty="0" smtClean="0">
                <a:effectLst/>
              </a:rPr>
              <a:t>Application Software</a:t>
            </a:r>
            <a:endParaRPr lang="en-US" b="1" dirty="0" smtClean="0">
              <a:effectLst/>
            </a:endParaRPr>
          </a:p>
          <a:p>
            <a:pPr eaLnBrk="1" hangingPunct="1">
              <a:lnSpc>
                <a:spcPct val="80000"/>
              </a:lnSpc>
              <a:defRPr/>
            </a:pPr>
            <a:r>
              <a:rPr lang="en-US" dirty="0" smtClean="0">
                <a:effectLst/>
              </a:rPr>
              <a:t>Programs used to complete tasks</a:t>
            </a:r>
          </a:p>
          <a:p>
            <a:pPr eaLnBrk="1" hangingPunct="1">
              <a:lnSpc>
                <a:spcPct val="80000"/>
              </a:lnSpc>
              <a:defRPr/>
            </a:pPr>
            <a:r>
              <a:rPr lang="en-US" dirty="0" smtClean="0">
                <a:effectLst/>
              </a:rPr>
              <a:t>Includes</a:t>
            </a:r>
          </a:p>
          <a:p>
            <a:pPr lvl="1" eaLnBrk="1" hangingPunct="1">
              <a:lnSpc>
                <a:spcPct val="80000"/>
              </a:lnSpc>
              <a:defRPr/>
            </a:pPr>
            <a:r>
              <a:rPr lang="en-US" dirty="0" smtClean="0">
                <a:effectLst/>
              </a:rPr>
              <a:t>Productivity software</a:t>
            </a:r>
          </a:p>
          <a:p>
            <a:pPr lvl="1" eaLnBrk="1" hangingPunct="1">
              <a:lnSpc>
                <a:spcPct val="80000"/>
              </a:lnSpc>
              <a:defRPr/>
            </a:pPr>
            <a:r>
              <a:rPr lang="en-US" dirty="0" smtClean="0">
                <a:effectLst/>
              </a:rPr>
              <a:t>Specialty software</a:t>
            </a:r>
          </a:p>
          <a:p>
            <a:pPr lvl="1" eaLnBrk="1" hangingPunct="1">
              <a:lnSpc>
                <a:spcPct val="80000"/>
              </a:lnSpc>
              <a:defRPr/>
            </a:pPr>
            <a:r>
              <a:rPr lang="en-US" dirty="0" smtClean="0">
                <a:effectLst/>
              </a:rPr>
              <a:t>Entertainment software</a:t>
            </a:r>
          </a:p>
          <a:p>
            <a:pPr lvl="1" eaLnBrk="1" hangingPunct="1">
              <a:lnSpc>
                <a:spcPct val="80000"/>
              </a:lnSpc>
              <a:defRPr/>
            </a:pPr>
            <a:r>
              <a:rPr lang="en-US" dirty="0" smtClean="0">
                <a:effectLst/>
              </a:rPr>
              <a:t>Educational and reference software</a:t>
            </a:r>
          </a:p>
          <a:p>
            <a:pPr lvl="1" eaLnBrk="1" hangingPunct="1">
              <a:lnSpc>
                <a:spcPct val="80000"/>
              </a:lnSpc>
              <a:defRPr/>
            </a:pPr>
            <a:r>
              <a:rPr lang="en-US" dirty="0" smtClean="0">
                <a:effectLst/>
              </a:rPr>
              <a:t>Personal software</a:t>
            </a:r>
          </a:p>
        </p:txBody>
      </p:sp>
      <p:sp>
        <p:nvSpPr>
          <p:cNvPr id="35841" name="Slide Number Placeholder 6"/>
          <p:cNvSpPr>
            <a:spLocks noGrp="1"/>
          </p:cNvSpPr>
          <p:nvPr>
            <p:ph type="sldNum" sz="quarter" idx="12"/>
          </p:nvPr>
        </p:nvSpPr>
        <p:spPr>
          <a:noFill/>
        </p:spPr>
        <p:txBody>
          <a:bodyPr/>
          <a:lstStyle/>
          <a:p>
            <a:fld id="{38E35C16-63D6-4814-A00D-6500682EA0ED}" type="slidenum">
              <a:rPr lang="en-US" smtClean="0"/>
              <a:pPr/>
              <a:t>5</a:t>
            </a:fld>
            <a:endParaRPr lang="en-US" b="1"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304800"/>
            <a:ext cx="8229600" cy="1143000"/>
          </a:xfrm>
        </p:spPr>
        <p:txBody>
          <a:bodyPr/>
          <a:lstStyle/>
          <a:p>
            <a:pPr eaLnBrk="1" hangingPunct="1">
              <a:defRPr/>
            </a:pPr>
            <a:r>
              <a:rPr lang="en-US" dirty="0"/>
              <a:t>Application Software</a:t>
            </a:r>
          </a:p>
        </p:txBody>
      </p:sp>
      <p:sp>
        <p:nvSpPr>
          <p:cNvPr id="37889" name="Slide Number Placeholder 5"/>
          <p:cNvSpPr>
            <a:spLocks noGrp="1"/>
          </p:cNvSpPr>
          <p:nvPr>
            <p:ph type="sldNum" sz="quarter" idx="12"/>
          </p:nvPr>
        </p:nvSpPr>
        <p:spPr>
          <a:noFill/>
        </p:spPr>
        <p:txBody>
          <a:bodyPr/>
          <a:lstStyle/>
          <a:p>
            <a:fld id="{1E7D3CF9-D3A7-44C2-AEBD-9C7C1C33A4ED}" type="slidenum">
              <a:rPr lang="en-US" smtClean="0"/>
              <a:pPr/>
              <a:t>6</a:t>
            </a:fld>
            <a:endParaRPr lang="en-US" b="1" smtClean="0"/>
          </a:p>
        </p:txBody>
      </p:sp>
      <p:graphicFrame>
        <p:nvGraphicFramePr>
          <p:cNvPr id="3" name="Diagram 2"/>
          <p:cNvGraphicFramePr/>
          <p:nvPr>
            <p:extLst>
              <p:ext uri="{D42A27DB-BD31-4B8C-83A1-F6EECF244321}">
                <p14:modId xmlns:p14="http://schemas.microsoft.com/office/powerpoint/2010/main" xmlns="" val="1237880647"/>
              </p:ext>
            </p:extLst>
          </p:nvPr>
        </p:nvGraphicFramePr>
        <p:xfrm>
          <a:off x="377587" y="1274169"/>
          <a:ext cx="7469876" cy="5181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255408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304800"/>
            <a:ext cx="8229600" cy="1143000"/>
          </a:xfrm>
        </p:spPr>
        <p:txBody>
          <a:bodyPr/>
          <a:lstStyle/>
          <a:p>
            <a:pPr eaLnBrk="1" hangingPunct="1">
              <a:defRPr/>
            </a:pPr>
            <a:r>
              <a:rPr lang="en-US" dirty="0"/>
              <a:t>Application Software</a:t>
            </a:r>
          </a:p>
        </p:txBody>
      </p:sp>
      <p:sp>
        <p:nvSpPr>
          <p:cNvPr id="37889" name="Slide Number Placeholder 5"/>
          <p:cNvSpPr>
            <a:spLocks noGrp="1"/>
          </p:cNvSpPr>
          <p:nvPr>
            <p:ph type="sldNum" sz="quarter" idx="12"/>
          </p:nvPr>
        </p:nvSpPr>
        <p:spPr>
          <a:noFill/>
        </p:spPr>
        <p:txBody>
          <a:bodyPr/>
          <a:lstStyle/>
          <a:p>
            <a:fld id="{1E7D3CF9-D3A7-44C2-AEBD-9C7C1C33A4ED}" type="slidenum">
              <a:rPr lang="en-US" smtClean="0"/>
              <a:pPr/>
              <a:t>7</a:t>
            </a:fld>
            <a:endParaRPr lang="en-US" b="1" smtClean="0"/>
          </a:p>
        </p:txBody>
      </p:sp>
      <p:graphicFrame>
        <p:nvGraphicFramePr>
          <p:cNvPr id="3" name="Diagram 2"/>
          <p:cNvGraphicFramePr/>
          <p:nvPr>
            <p:extLst>
              <p:ext uri="{D42A27DB-BD31-4B8C-83A1-F6EECF244321}">
                <p14:modId xmlns:p14="http://schemas.microsoft.com/office/powerpoint/2010/main" xmlns="" val="941670912"/>
              </p:ext>
            </p:extLst>
          </p:nvPr>
        </p:nvGraphicFramePr>
        <p:xfrm>
          <a:off x="623248" y="1342409"/>
          <a:ext cx="7033147" cy="4621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4660223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304800"/>
            <a:ext cx="8229600" cy="1143000"/>
          </a:xfrm>
        </p:spPr>
        <p:txBody>
          <a:bodyPr/>
          <a:lstStyle/>
          <a:p>
            <a:pPr eaLnBrk="1" hangingPunct="1">
              <a:defRPr/>
            </a:pPr>
            <a:r>
              <a:rPr lang="en-US" dirty="0"/>
              <a:t>Application Software</a:t>
            </a:r>
          </a:p>
        </p:txBody>
      </p:sp>
      <p:sp>
        <p:nvSpPr>
          <p:cNvPr id="37889" name="Slide Number Placeholder 5"/>
          <p:cNvSpPr>
            <a:spLocks noGrp="1"/>
          </p:cNvSpPr>
          <p:nvPr>
            <p:ph type="sldNum" sz="quarter" idx="12"/>
          </p:nvPr>
        </p:nvSpPr>
        <p:spPr>
          <a:noFill/>
        </p:spPr>
        <p:txBody>
          <a:bodyPr/>
          <a:lstStyle/>
          <a:p>
            <a:fld id="{1E7D3CF9-D3A7-44C2-AEBD-9C7C1C33A4ED}" type="slidenum">
              <a:rPr lang="en-US" smtClean="0"/>
              <a:pPr/>
              <a:t>8</a:t>
            </a:fld>
            <a:endParaRPr lang="en-US" b="1" smtClean="0"/>
          </a:p>
        </p:txBody>
      </p:sp>
      <p:graphicFrame>
        <p:nvGraphicFramePr>
          <p:cNvPr id="3" name="Diagram 2"/>
          <p:cNvGraphicFramePr/>
          <p:nvPr>
            <p:extLst>
              <p:ext uri="{D42A27DB-BD31-4B8C-83A1-F6EECF244321}">
                <p14:modId xmlns:p14="http://schemas.microsoft.com/office/powerpoint/2010/main" xmlns="" val="1178236925"/>
              </p:ext>
            </p:extLst>
          </p:nvPr>
        </p:nvGraphicFramePr>
        <p:xfrm>
          <a:off x="623248" y="1342409"/>
          <a:ext cx="7033147" cy="4621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9259000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304800"/>
            <a:ext cx="8229600" cy="1143000"/>
          </a:xfrm>
        </p:spPr>
        <p:txBody>
          <a:bodyPr/>
          <a:lstStyle/>
          <a:p>
            <a:pPr eaLnBrk="1" hangingPunct="1">
              <a:defRPr/>
            </a:pPr>
            <a:r>
              <a:rPr lang="en-US" dirty="0"/>
              <a:t>Application Software</a:t>
            </a:r>
          </a:p>
        </p:txBody>
      </p:sp>
      <p:sp>
        <p:nvSpPr>
          <p:cNvPr id="37889" name="Slide Number Placeholder 5"/>
          <p:cNvSpPr>
            <a:spLocks noGrp="1"/>
          </p:cNvSpPr>
          <p:nvPr>
            <p:ph type="sldNum" sz="quarter" idx="12"/>
          </p:nvPr>
        </p:nvSpPr>
        <p:spPr>
          <a:noFill/>
        </p:spPr>
        <p:txBody>
          <a:bodyPr/>
          <a:lstStyle/>
          <a:p>
            <a:fld id="{1E7D3CF9-D3A7-44C2-AEBD-9C7C1C33A4ED}" type="slidenum">
              <a:rPr lang="en-US" smtClean="0"/>
              <a:pPr/>
              <a:t>9</a:t>
            </a:fld>
            <a:endParaRPr lang="en-US" b="1" smtClean="0"/>
          </a:p>
        </p:txBody>
      </p:sp>
      <p:graphicFrame>
        <p:nvGraphicFramePr>
          <p:cNvPr id="3" name="Diagram 2"/>
          <p:cNvGraphicFramePr/>
          <p:nvPr>
            <p:extLst>
              <p:ext uri="{D42A27DB-BD31-4B8C-83A1-F6EECF244321}">
                <p14:modId xmlns:p14="http://schemas.microsoft.com/office/powerpoint/2010/main" xmlns="" val="3646037344"/>
              </p:ext>
            </p:extLst>
          </p:nvPr>
        </p:nvGraphicFramePr>
        <p:xfrm>
          <a:off x="623248" y="1342409"/>
          <a:ext cx="7033147" cy="4621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3132364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2009-08-25T00:43:27Z</outs:dateTime>
      <outs:isPinned>true</outs:isPinned>
    </outs:relatedDate>
    <outs:relatedDate>
      <outs:type>2</outs:type>
      <outs:displayName>Created</outs:displayName>
      <outs:dateTime>2005-10-17T19:41:42Z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Ackley</outs:displayName>
          <outs:accountName/>
        </outs:relatedPerson>
      </outs:people>
      <outs:source>0</outs:source>
      <outs:isPinned>true</outs:isPinned>
    </outs:relatedPeopleItem>
    <outs:relatedPeopleItem>
      <outs:category>Last modified by</outs:category>
      <outs:people>
        <outs:relatedPerson>
          <outs:displayName>Ackley</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0E395F81-51CC-4753-AB0B-AC2B4268877A}">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15871</TotalTime>
  <Words>5415</Words>
  <Application>Microsoft Office PowerPoint</Application>
  <PresentationFormat>On-screen Show (4:3)</PresentationFormat>
  <Paragraphs>565</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Software</vt:lpstr>
      <vt:lpstr>Topics </vt:lpstr>
      <vt:lpstr>Chapter Topics (cont.) </vt:lpstr>
      <vt:lpstr>Software </vt:lpstr>
      <vt:lpstr>System Software vs.  Application Software</vt:lpstr>
      <vt:lpstr>Application Software</vt:lpstr>
      <vt:lpstr>Application Software</vt:lpstr>
      <vt:lpstr>Application Software</vt:lpstr>
      <vt:lpstr>Application Software</vt:lpstr>
      <vt:lpstr>Productivity Software </vt:lpstr>
      <vt:lpstr>Word Processing Software</vt:lpstr>
      <vt:lpstr>Spreadsheet Software</vt:lpstr>
      <vt:lpstr>Presentation Software</vt:lpstr>
      <vt:lpstr>Database Software</vt:lpstr>
      <vt:lpstr>Note Taking Software</vt:lpstr>
      <vt:lpstr>Personal Information  Manager Software</vt:lpstr>
      <vt:lpstr>Productivity Software Tools</vt:lpstr>
      <vt:lpstr>Integrated Software Applications  vs. Software Suites</vt:lpstr>
      <vt:lpstr>Personal Financial Software</vt:lpstr>
      <vt:lpstr>Media Software for Home</vt:lpstr>
      <vt:lpstr>Digital Image Editing Software</vt:lpstr>
      <vt:lpstr>Digital Audio Software</vt:lpstr>
      <vt:lpstr>Digital Video Editing Software</vt:lpstr>
      <vt:lpstr>Media Management Software</vt:lpstr>
      <vt:lpstr>Online Photo Management</vt:lpstr>
      <vt:lpstr>Software Fun for Home</vt:lpstr>
      <vt:lpstr>Game Rating System</vt:lpstr>
      <vt:lpstr>Educational and  Reference Software</vt:lpstr>
      <vt:lpstr>Drawing Software</vt:lpstr>
      <vt:lpstr>Business Software for Home and Office</vt:lpstr>
      <vt:lpstr>Accounting Software</vt:lpstr>
      <vt:lpstr>Desktop Publishing Software</vt:lpstr>
      <vt:lpstr>Web Page Authoring Software</vt:lpstr>
      <vt:lpstr>Large Business Software</vt:lpstr>
      <vt:lpstr>Mapping Software</vt:lpstr>
      <vt:lpstr>Specialized Business Software</vt:lpstr>
      <vt:lpstr>Computer-Aided Design Software</vt:lpstr>
      <vt:lpstr>Getting Help with Software</vt:lpstr>
      <vt:lpstr>Software Licenses</vt:lpstr>
      <vt:lpstr>Acquiring Software</vt:lpstr>
      <vt:lpstr>Freeware and Shareware</vt:lpstr>
      <vt:lpstr>Software Versions </vt:lpstr>
      <vt:lpstr>System Requirements</vt:lpstr>
      <vt:lpstr>Installing/Uninstalling Software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Technology In Action</dc:creator>
  <cp:lastModifiedBy>grewe</cp:lastModifiedBy>
  <cp:revision>13</cp:revision>
  <dcterms:created xsi:type="dcterms:W3CDTF">2005-10-17T19:41:42Z</dcterms:created>
  <dcterms:modified xsi:type="dcterms:W3CDTF">2011-12-29T01:22:08Z</dcterms:modified>
</cp:coreProperties>
</file>